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8"/>
  </p:notesMasterIdLst>
  <p:sldIdLst>
    <p:sldId id="256" r:id="rId2"/>
    <p:sldId id="258" r:id="rId3"/>
    <p:sldId id="292" r:id="rId4"/>
    <p:sldId id="260" r:id="rId5"/>
    <p:sldId id="261" r:id="rId6"/>
    <p:sldId id="280" r:id="rId7"/>
    <p:sldId id="281" r:id="rId8"/>
    <p:sldId id="282" r:id="rId9"/>
    <p:sldId id="283" r:id="rId10"/>
    <p:sldId id="284" r:id="rId11"/>
    <p:sldId id="285" r:id="rId12"/>
    <p:sldId id="286" r:id="rId13"/>
    <p:sldId id="287" r:id="rId14"/>
    <p:sldId id="288" r:id="rId15"/>
    <p:sldId id="289" r:id="rId16"/>
    <p:sldId id="290" r:id="rId17"/>
    <p:sldId id="291" r:id="rId18"/>
    <p:sldId id="264" r:id="rId19"/>
    <p:sldId id="265" r:id="rId20"/>
    <p:sldId id="293" r:id="rId21"/>
    <p:sldId id="294" r:id="rId22"/>
    <p:sldId id="266" r:id="rId23"/>
    <p:sldId id="267" r:id="rId24"/>
    <p:sldId id="295" r:id="rId25"/>
    <p:sldId id="296" r:id="rId26"/>
    <p:sldId id="297" r:id="rId27"/>
  </p:sldIdLst>
  <p:sldSz cx="9144000" cy="5143500" type="screen16x9"/>
  <p:notesSz cx="7315200" cy="9601200"/>
  <p:embeddedFontLst>
    <p:embeddedFont>
      <p:font typeface="Open Sans" panose="020B0606030504020204" pitchFamily="34" charset="0"/>
      <p:regular r:id="rId29"/>
      <p:bold r:id="rId30"/>
      <p:italic r:id="rId31"/>
      <p:boldItalic r:id="rId32"/>
    </p:embeddedFont>
    <p:embeddedFont>
      <p:font typeface="Oswald" panose="00000500000000000000" pitchFamily="2" charset="0"/>
      <p:regular r:id="rId33"/>
      <p:bold r:id="rId34"/>
    </p:embeddedFont>
    <p:embeddedFont>
      <p:font typeface="Oswald Medium" panose="00000600000000000000" pitchFamily="2" charset="0"/>
      <p:regular r:id="rId35"/>
      <p:bold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jpg>
</file>

<file path=ppt/media/image4.jpg>
</file>

<file path=ppt/media/image5.jp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7187a9d989_2_16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7187a9d989_2_166: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28166271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2191193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7483307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7441826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787272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7057433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7571052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2478782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e1a9d328b6_0_1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e1a9d328b6_0_1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7187a9d989_2_24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7187a9d989_2_240: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187a9d989_2_20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187a9d989_2_201: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7187a9d989_2_24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7187a9d989_2_240: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42124109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7187a9d989_2_24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7187a9d989_2_240: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1466780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e1a9d328b6_0_2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e1a9d328b6_0_27: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e1a9d328b6_0_33: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e1a9d328b6_0_33: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e1a9d328b6_0_2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e1a9d328b6_0_27: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41614584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42141405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e1a9d328b6_0_2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e1a9d328b6_0_27: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0487320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187a9d989_2_20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187a9d989_2_201: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037876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187a9d989_2_221: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7187a9d989_2_221: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722749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1801599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7978329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187a9d989_2_22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187a9d989_2_22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8691625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p:nvPr/>
        </p:nvSpPr>
        <p:spPr>
          <a:xfrm>
            <a:off x="712700" y="2684900"/>
            <a:ext cx="7718400" cy="1495800"/>
          </a:xfrm>
          <a:prstGeom prst="snip2DiagRect">
            <a:avLst>
              <a:gd name="adj1" fmla="val 0"/>
              <a:gd name="adj2"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flipH="1">
            <a:off x="2117875" y="2386875"/>
            <a:ext cx="4908300" cy="2150700"/>
          </a:xfrm>
          <a:prstGeom prst="snip2DiagRect">
            <a:avLst>
              <a:gd name="adj1" fmla="val 0"/>
              <a:gd name="adj2"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623175" y="2881338"/>
            <a:ext cx="5897400" cy="922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5500"/>
              <a:buNone/>
              <a:defRPr sz="5500">
                <a:solidFill>
                  <a:schemeClr val="accent1"/>
                </a:solidFill>
              </a:defRPr>
            </a:lvl1pPr>
            <a:lvl2pPr lvl="1" algn="ctr" rtl="0">
              <a:spcBef>
                <a:spcPts val="0"/>
              </a:spcBef>
              <a:spcAft>
                <a:spcPts val="0"/>
              </a:spcAft>
              <a:buClr>
                <a:schemeClr val="accent1"/>
              </a:buClr>
              <a:buSzPts val="5500"/>
              <a:buNone/>
              <a:defRPr sz="5500">
                <a:solidFill>
                  <a:schemeClr val="accent1"/>
                </a:solidFill>
              </a:defRPr>
            </a:lvl2pPr>
            <a:lvl3pPr lvl="2" algn="ctr" rtl="0">
              <a:spcBef>
                <a:spcPts val="0"/>
              </a:spcBef>
              <a:spcAft>
                <a:spcPts val="0"/>
              </a:spcAft>
              <a:buClr>
                <a:schemeClr val="accent1"/>
              </a:buClr>
              <a:buSzPts val="5500"/>
              <a:buNone/>
              <a:defRPr sz="5500">
                <a:solidFill>
                  <a:schemeClr val="accent1"/>
                </a:solidFill>
              </a:defRPr>
            </a:lvl3pPr>
            <a:lvl4pPr lvl="3" algn="ctr" rtl="0">
              <a:spcBef>
                <a:spcPts val="0"/>
              </a:spcBef>
              <a:spcAft>
                <a:spcPts val="0"/>
              </a:spcAft>
              <a:buClr>
                <a:schemeClr val="accent1"/>
              </a:buClr>
              <a:buSzPts val="5500"/>
              <a:buNone/>
              <a:defRPr sz="5500">
                <a:solidFill>
                  <a:schemeClr val="accent1"/>
                </a:solidFill>
              </a:defRPr>
            </a:lvl4pPr>
            <a:lvl5pPr lvl="4" algn="ctr" rtl="0">
              <a:spcBef>
                <a:spcPts val="0"/>
              </a:spcBef>
              <a:spcAft>
                <a:spcPts val="0"/>
              </a:spcAft>
              <a:buClr>
                <a:schemeClr val="accent1"/>
              </a:buClr>
              <a:buSzPts val="5500"/>
              <a:buNone/>
              <a:defRPr sz="5500">
                <a:solidFill>
                  <a:schemeClr val="accent1"/>
                </a:solidFill>
              </a:defRPr>
            </a:lvl5pPr>
            <a:lvl6pPr lvl="5" algn="ctr" rtl="0">
              <a:spcBef>
                <a:spcPts val="0"/>
              </a:spcBef>
              <a:spcAft>
                <a:spcPts val="0"/>
              </a:spcAft>
              <a:buClr>
                <a:schemeClr val="accent1"/>
              </a:buClr>
              <a:buSzPts val="5500"/>
              <a:buNone/>
              <a:defRPr sz="5500">
                <a:solidFill>
                  <a:schemeClr val="accent1"/>
                </a:solidFill>
              </a:defRPr>
            </a:lvl6pPr>
            <a:lvl7pPr lvl="6" algn="ctr" rtl="0">
              <a:spcBef>
                <a:spcPts val="0"/>
              </a:spcBef>
              <a:spcAft>
                <a:spcPts val="0"/>
              </a:spcAft>
              <a:buClr>
                <a:schemeClr val="accent1"/>
              </a:buClr>
              <a:buSzPts val="5500"/>
              <a:buNone/>
              <a:defRPr sz="5500">
                <a:solidFill>
                  <a:schemeClr val="accent1"/>
                </a:solidFill>
              </a:defRPr>
            </a:lvl7pPr>
            <a:lvl8pPr lvl="7" algn="ctr" rtl="0">
              <a:spcBef>
                <a:spcPts val="0"/>
              </a:spcBef>
              <a:spcAft>
                <a:spcPts val="0"/>
              </a:spcAft>
              <a:buClr>
                <a:schemeClr val="accent1"/>
              </a:buClr>
              <a:buSzPts val="5500"/>
              <a:buNone/>
              <a:defRPr sz="5500">
                <a:solidFill>
                  <a:schemeClr val="accent1"/>
                </a:solidFill>
              </a:defRPr>
            </a:lvl8pPr>
            <a:lvl9pPr lvl="8" algn="ctr" rtl="0">
              <a:spcBef>
                <a:spcPts val="0"/>
              </a:spcBef>
              <a:spcAft>
                <a:spcPts val="0"/>
              </a:spcAft>
              <a:buClr>
                <a:schemeClr val="accent1"/>
              </a:buClr>
              <a:buSzPts val="5500"/>
              <a:buNone/>
              <a:defRPr sz="5500">
                <a:solidFill>
                  <a:schemeClr val="accent1"/>
                </a:solidFill>
              </a:defRPr>
            </a:lvl9pPr>
          </a:lstStyle>
          <a:p>
            <a:endParaRPr/>
          </a:p>
        </p:txBody>
      </p:sp>
      <p:sp>
        <p:nvSpPr>
          <p:cNvPr id="12" name="Google Shape;12;p2"/>
          <p:cNvSpPr txBox="1">
            <a:spLocks noGrp="1"/>
          </p:cNvSpPr>
          <p:nvPr>
            <p:ph type="subTitle" idx="1"/>
          </p:nvPr>
        </p:nvSpPr>
        <p:spPr>
          <a:xfrm>
            <a:off x="1623225" y="3597613"/>
            <a:ext cx="5897400" cy="4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Google Shape;38;p11"/>
          <p:cNvSpPr txBox="1">
            <a:spLocks noGrp="1"/>
          </p:cNvSpPr>
          <p:nvPr>
            <p:ph type="title" hasCustomPrompt="1"/>
          </p:nvPr>
        </p:nvSpPr>
        <p:spPr>
          <a:xfrm>
            <a:off x="991800" y="1813550"/>
            <a:ext cx="7160400" cy="112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9000"/>
              <a:buNone/>
              <a:defRPr sz="9000"/>
            </a:lvl1pPr>
            <a:lvl2pPr lvl="1" algn="ctr" rtl="0">
              <a:lnSpc>
                <a:spcPct val="100000"/>
              </a:lnSpc>
              <a:spcBef>
                <a:spcPts val="0"/>
              </a:spcBef>
              <a:spcAft>
                <a:spcPts val="0"/>
              </a:spcAft>
              <a:buSzPts val="12000"/>
              <a:buNone/>
              <a:defRPr sz="12000"/>
            </a:lvl2pPr>
            <a:lvl3pPr lvl="2" algn="ctr" rtl="0">
              <a:lnSpc>
                <a:spcPct val="100000"/>
              </a:lnSpc>
              <a:spcBef>
                <a:spcPts val="0"/>
              </a:spcBef>
              <a:spcAft>
                <a:spcPts val="0"/>
              </a:spcAft>
              <a:buSzPts val="12000"/>
              <a:buNone/>
              <a:defRPr sz="12000"/>
            </a:lvl3pPr>
            <a:lvl4pPr lvl="3" algn="ctr" rtl="0">
              <a:lnSpc>
                <a:spcPct val="100000"/>
              </a:lnSpc>
              <a:spcBef>
                <a:spcPts val="0"/>
              </a:spcBef>
              <a:spcAft>
                <a:spcPts val="0"/>
              </a:spcAft>
              <a:buSzPts val="12000"/>
              <a:buNone/>
              <a:defRPr sz="12000"/>
            </a:lvl4pPr>
            <a:lvl5pPr lvl="4" algn="ctr" rtl="0">
              <a:lnSpc>
                <a:spcPct val="100000"/>
              </a:lnSpc>
              <a:spcBef>
                <a:spcPts val="0"/>
              </a:spcBef>
              <a:spcAft>
                <a:spcPts val="0"/>
              </a:spcAft>
              <a:buSzPts val="12000"/>
              <a:buNone/>
              <a:defRPr sz="12000"/>
            </a:lvl5pPr>
            <a:lvl6pPr lvl="5" algn="ctr" rtl="0">
              <a:lnSpc>
                <a:spcPct val="100000"/>
              </a:lnSpc>
              <a:spcBef>
                <a:spcPts val="0"/>
              </a:spcBef>
              <a:spcAft>
                <a:spcPts val="0"/>
              </a:spcAft>
              <a:buSzPts val="12000"/>
              <a:buNone/>
              <a:defRPr sz="12000"/>
            </a:lvl6pPr>
            <a:lvl7pPr lvl="6" algn="ctr" rtl="0">
              <a:lnSpc>
                <a:spcPct val="100000"/>
              </a:lnSpc>
              <a:spcBef>
                <a:spcPts val="0"/>
              </a:spcBef>
              <a:spcAft>
                <a:spcPts val="0"/>
              </a:spcAft>
              <a:buSzPts val="12000"/>
              <a:buNone/>
              <a:defRPr sz="12000"/>
            </a:lvl7pPr>
            <a:lvl8pPr lvl="7" algn="ctr" rtl="0">
              <a:lnSpc>
                <a:spcPct val="100000"/>
              </a:lnSpc>
              <a:spcBef>
                <a:spcPts val="0"/>
              </a:spcBef>
              <a:spcAft>
                <a:spcPts val="0"/>
              </a:spcAft>
              <a:buSzPts val="12000"/>
              <a:buNone/>
              <a:defRPr sz="12000"/>
            </a:lvl8pPr>
            <a:lvl9pPr lvl="8" algn="ctr" rtl="0">
              <a:lnSpc>
                <a:spcPct val="100000"/>
              </a:lnSpc>
              <a:spcBef>
                <a:spcPts val="0"/>
              </a:spcBef>
              <a:spcAft>
                <a:spcPts val="0"/>
              </a:spcAft>
              <a:buSzPts val="12000"/>
              <a:buNone/>
              <a:defRPr sz="12000"/>
            </a:lvl9pPr>
          </a:lstStyle>
          <a:p>
            <a:r>
              <a:t>xx%</a:t>
            </a:r>
          </a:p>
        </p:txBody>
      </p:sp>
      <p:sp>
        <p:nvSpPr>
          <p:cNvPr id="39" name="Google Shape;39;p11"/>
          <p:cNvSpPr txBox="1">
            <a:spLocks noGrp="1"/>
          </p:cNvSpPr>
          <p:nvPr>
            <p:ph type="body" idx="1"/>
          </p:nvPr>
        </p:nvSpPr>
        <p:spPr>
          <a:xfrm>
            <a:off x="991800" y="3152225"/>
            <a:ext cx="7160400" cy="1300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2">
  <p:cSld name="CUSTOM_3">
    <p:bg>
      <p:bgPr>
        <a:blipFill>
          <a:blip r:embed="rId2">
            <a:alphaModFix/>
          </a:blip>
          <a:stretch>
            <a:fillRect/>
          </a:stretch>
        </a:blipFill>
        <a:effectLst/>
      </p:bgPr>
    </p:bg>
    <p:spTree>
      <p:nvGrpSpPr>
        <p:cNvPr id="1" name="Shape 55"/>
        <p:cNvGrpSpPr/>
        <p:nvPr/>
      </p:nvGrpSpPr>
      <p:grpSpPr>
        <a:xfrm>
          <a:off x="0" y="0"/>
          <a:ext cx="0" cy="0"/>
          <a:chOff x="0" y="0"/>
          <a:chExt cx="0" cy="0"/>
        </a:xfrm>
      </p:grpSpPr>
      <p:sp>
        <p:nvSpPr>
          <p:cNvPr id="56" name="Google Shape;56;p15"/>
          <p:cNvSpPr/>
          <p:nvPr/>
        </p:nvSpPr>
        <p:spPr>
          <a:xfrm>
            <a:off x="991800" y="537875"/>
            <a:ext cx="3580200" cy="4067700"/>
          </a:xfrm>
          <a:prstGeom prst="snip2DiagRect">
            <a:avLst>
              <a:gd name="adj1" fmla="val 0"/>
              <a:gd name="adj2"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5"/>
          <p:cNvSpPr txBox="1">
            <a:spLocks noGrp="1"/>
          </p:cNvSpPr>
          <p:nvPr>
            <p:ph type="title" hasCustomPrompt="1"/>
          </p:nvPr>
        </p:nvSpPr>
        <p:spPr>
          <a:xfrm>
            <a:off x="1247125" y="3163338"/>
            <a:ext cx="3073500" cy="7956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1"/>
              </a:buClr>
              <a:buSzPts val="5500"/>
              <a:buNone/>
              <a:defRPr sz="5500">
                <a:solidFill>
                  <a:schemeClr val="accent1"/>
                </a:solidFill>
              </a:defRPr>
            </a:lvl1pPr>
            <a:lvl2pPr lvl="1" algn="r" rtl="0">
              <a:spcBef>
                <a:spcPts val="0"/>
              </a:spcBef>
              <a:spcAft>
                <a:spcPts val="0"/>
              </a:spcAft>
              <a:buClr>
                <a:schemeClr val="accent1"/>
              </a:buClr>
              <a:buSzPts val="5500"/>
              <a:buNone/>
              <a:defRPr sz="5500">
                <a:solidFill>
                  <a:schemeClr val="accent1"/>
                </a:solidFill>
              </a:defRPr>
            </a:lvl2pPr>
            <a:lvl3pPr lvl="2" algn="r" rtl="0">
              <a:spcBef>
                <a:spcPts val="0"/>
              </a:spcBef>
              <a:spcAft>
                <a:spcPts val="0"/>
              </a:spcAft>
              <a:buClr>
                <a:schemeClr val="accent1"/>
              </a:buClr>
              <a:buSzPts val="5500"/>
              <a:buNone/>
              <a:defRPr sz="5500">
                <a:solidFill>
                  <a:schemeClr val="accent1"/>
                </a:solidFill>
              </a:defRPr>
            </a:lvl3pPr>
            <a:lvl4pPr lvl="3" algn="r" rtl="0">
              <a:spcBef>
                <a:spcPts val="0"/>
              </a:spcBef>
              <a:spcAft>
                <a:spcPts val="0"/>
              </a:spcAft>
              <a:buClr>
                <a:schemeClr val="accent1"/>
              </a:buClr>
              <a:buSzPts val="5500"/>
              <a:buNone/>
              <a:defRPr sz="5500">
                <a:solidFill>
                  <a:schemeClr val="accent1"/>
                </a:solidFill>
              </a:defRPr>
            </a:lvl4pPr>
            <a:lvl5pPr lvl="4" algn="r" rtl="0">
              <a:spcBef>
                <a:spcPts val="0"/>
              </a:spcBef>
              <a:spcAft>
                <a:spcPts val="0"/>
              </a:spcAft>
              <a:buClr>
                <a:schemeClr val="accent1"/>
              </a:buClr>
              <a:buSzPts val="5500"/>
              <a:buNone/>
              <a:defRPr sz="5500">
                <a:solidFill>
                  <a:schemeClr val="accent1"/>
                </a:solidFill>
              </a:defRPr>
            </a:lvl5pPr>
            <a:lvl6pPr lvl="5" algn="r" rtl="0">
              <a:spcBef>
                <a:spcPts val="0"/>
              </a:spcBef>
              <a:spcAft>
                <a:spcPts val="0"/>
              </a:spcAft>
              <a:buClr>
                <a:schemeClr val="accent1"/>
              </a:buClr>
              <a:buSzPts val="5500"/>
              <a:buNone/>
              <a:defRPr sz="5500">
                <a:solidFill>
                  <a:schemeClr val="accent1"/>
                </a:solidFill>
              </a:defRPr>
            </a:lvl6pPr>
            <a:lvl7pPr lvl="6" algn="r" rtl="0">
              <a:spcBef>
                <a:spcPts val="0"/>
              </a:spcBef>
              <a:spcAft>
                <a:spcPts val="0"/>
              </a:spcAft>
              <a:buClr>
                <a:schemeClr val="accent1"/>
              </a:buClr>
              <a:buSzPts val="5500"/>
              <a:buNone/>
              <a:defRPr sz="5500">
                <a:solidFill>
                  <a:schemeClr val="accent1"/>
                </a:solidFill>
              </a:defRPr>
            </a:lvl7pPr>
            <a:lvl8pPr lvl="7" algn="r" rtl="0">
              <a:spcBef>
                <a:spcPts val="0"/>
              </a:spcBef>
              <a:spcAft>
                <a:spcPts val="0"/>
              </a:spcAft>
              <a:buClr>
                <a:schemeClr val="accent1"/>
              </a:buClr>
              <a:buSzPts val="5500"/>
              <a:buNone/>
              <a:defRPr sz="5500">
                <a:solidFill>
                  <a:schemeClr val="accent1"/>
                </a:solidFill>
              </a:defRPr>
            </a:lvl8pPr>
            <a:lvl9pPr lvl="8" algn="r" rtl="0">
              <a:spcBef>
                <a:spcPts val="0"/>
              </a:spcBef>
              <a:spcAft>
                <a:spcPts val="0"/>
              </a:spcAft>
              <a:buClr>
                <a:schemeClr val="accent1"/>
              </a:buClr>
              <a:buSzPts val="5500"/>
              <a:buNone/>
              <a:defRPr sz="5500">
                <a:solidFill>
                  <a:schemeClr val="accent1"/>
                </a:solidFill>
              </a:defRPr>
            </a:lvl9pPr>
          </a:lstStyle>
          <a:p>
            <a:r>
              <a:t>xx%</a:t>
            </a:r>
          </a:p>
        </p:txBody>
      </p:sp>
      <p:sp>
        <p:nvSpPr>
          <p:cNvPr id="58" name="Google Shape;58;p15"/>
          <p:cNvSpPr txBox="1">
            <a:spLocks noGrp="1"/>
          </p:cNvSpPr>
          <p:nvPr>
            <p:ph type="subTitle" idx="1"/>
          </p:nvPr>
        </p:nvSpPr>
        <p:spPr>
          <a:xfrm>
            <a:off x="1247125" y="1184550"/>
            <a:ext cx="3073500" cy="849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4000" b="1">
                <a:latin typeface="Oswald"/>
                <a:ea typeface="Oswald"/>
                <a:cs typeface="Oswald"/>
                <a:sym typeface="Oswald"/>
              </a:defRPr>
            </a:lvl1pPr>
            <a:lvl2pPr lvl="1" rtl="0">
              <a:spcBef>
                <a:spcPts val="0"/>
              </a:spcBef>
              <a:spcAft>
                <a:spcPts val="0"/>
              </a:spcAft>
              <a:buNone/>
              <a:defRPr sz="3000" b="1">
                <a:latin typeface="Oswald"/>
                <a:ea typeface="Oswald"/>
                <a:cs typeface="Oswald"/>
                <a:sym typeface="Oswald"/>
              </a:defRPr>
            </a:lvl2pPr>
            <a:lvl3pPr lvl="2" rtl="0">
              <a:spcBef>
                <a:spcPts val="0"/>
              </a:spcBef>
              <a:spcAft>
                <a:spcPts val="0"/>
              </a:spcAft>
              <a:buNone/>
              <a:defRPr sz="3000" b="1">
                <a:latin typeface="Oswald"/>
                <a:ea typeface="Oswald"/>
                <a:cs typeface="Oswald"/>
                <a:sym typeface="Oswald"/>
              </a:defRPr>
            </a:lvl3pPr>
            <a:lvl4pPr lvl="3" rtl="0">
              <a:spcBef>
                <a:spcPts val="0"/>
              </a:spcBef>
              <a:spcAft>
                <a:spcPts val="0"/>
              </a:spcAft>
              <a:buNone/>
              <a:defRPr sz="3000" b="1">
                <a:latin typeface="Oswald"/>
                <a:ea typeface="Oswald"/>
                <a:cs typeface="Oswald"/>
                <a:sym typeface="Oswald"/>
              </a:defRPr>
            </a:lvl4pPr>
            <a:lvl5pPr lvl="4" rtl="0">
              <a:spcBef>
                <a:spcPts val="0"/>
              </a:spcBef>
              <a:spcAft>
                <a:spcPts val="0"/>
              </a:spcAft>
              <a:buNone/>
              <a:defRPr sz="3000" b="1">
                <a:latin typeface="Oswald"/>
                <a:ea typeface="Oswald"/>
                <a:cs typeface="Oswald"/>
                <a:sym typeface="Oswald"/>
              </a:defRPr>
            </a:lvl5pPr>
            <a:lvl6pPr lvl="5" rtl="0">
              <a:spcBef>
                <a:spcPts val="0"/>
              </a:spcBef>
              <a:spcAft>
                <a:spcPts val="0"/>
              </a:spcAft>
              <a:buNone/>
              <a:defRPr sz="3000" b="1">
                <a:latin typeface="Oswald"/>
                <a:ea typeface="Oswald"/>
                <a:cs typeface="Oswald"/>
                <a:sym typeface="Oswald"/>
              </a:defRPr>
            </a:lvl6pPr>
            <a:lvl7pPr lvl="6" rtl="0">
              <a:spcBef>
                <a:spcPts val="0"/>
              </a:spcBef>
              <a:spcAft>
                <a:spcPts val="0"/>
              </a:spcAft>
              <a:buNone/>
              <a:defRPr sz="3000" b="1">
                <a:latin typeface="Oswald"/>
                <a:ea typeface="Oswald"/>
                <a:cs typeface="Oswald"/>
                <a:sym typeface="Oswald"/>
              </a:defRPr>
            </a:lvl7pPr>
            <a:lvl8pPr lvl="7" rtl="0">
              <a:spcBef>
                <a:spcPts val="0"/>
              </a:spcBef>
              <a:spcAft>
                <a:spcPts val="0"/>
              </a:spcAft>
              <a:buNone/>
              <a:defRPr sz="3000" b="1">
                <a:latin typeface="Oswald"/>
                <a:ea typeface="Oswald"/>
                <a:cs typeface="Oswald"/>
                <a:sym typeface="Oswald"/>
              </a:defRPr>
            </a:lvl8pPr>
            <a:lvl9pPr lvl="8" rtl="0">
              <a:spcBef>
                <a:spcPts val="0"/>
              </a:spcBef>
              <a:spcAft>
                <a:spcPts val="0"/>
              </a:spcAft>
              <a:buNone/>
              <a:defRPr sz="3000" b="1">
                <a:latin typeface="Oswald"/>
                <a:ea typeface="Oswald"/>
                <a:cs typeface="Oswald"/>
                <a:sym typeface="Oswald"/>
              </a:defRPr>
            </a:lvl9pPr>
          </a:lstStyle>
          <a:p>
            <a:endParaRPr/>
          </a:p>
        </p:txBody>
      </p:sp>
      <p:sp>
        <p:nvSpPr>
          <p:cNvPr id="59" name="Google Shape;59;p15"/>
          <p:cNvSpPr txBox="1">
            <a:spLocks noGrp="1"/>
          </p:cNvSpPr>
          <p:nvPr>
            <p:ph type="subTitle" idx="2"/>
          </p:nvPr>
        </p:nvSpPr>
        <p:spPr>
          <a:xfrm>
            <a:off x="1247125" y="1791775"/>
            <a:ext cx="3073500" cy="795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text 1">
  <p:cSld name="CUSTOM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2412150" y="1567925"/>
            <a:ext cx="4319700" cy="1648800"/>
          </a:xfrm>
          <a:prstGeom prst="rect">
            <a:avLst/>
          </a:prstGeom>
          <a:noFill/>
        </p:spPr>
        <p:txBody>
          <a:bodyPr spcFirstLastPara="1" wrap="square" lIns="91425" tIns="91425" rIns="91425" bIns="91425" anchor="b" anchorCtr="0">
            <a:noAutofit/>
          </a:bodyPr>
          <a:lstStyle>
            <a:lvl1pPr lvl="0" rtl="0">
              <a:spcBef>
                <a:spcPts val="0"/>
              </a:spcBef>
              <a:spcAft>
                <a:spcPts val="0"/>
              </a:spcAft>
              <a:buNone/>
              <a:defRPr sz="20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a:endParaRPr/>
          </a:p>
        </p:txBody>
      </p:sp>
      <p:sp>
        <p:nvSpPr>
          <p:cNvPr id="62" name="Google Shape;62;p16"/>
          <p:cNvSpPr txBox="1">
            <a:spLocks noGrp="1"/>
          </p:cNvSpPr>
          <p:nvPr>
            <p:ph type="title"/>
          </p:nvPr>
        </p:nvSpPr>
        <p:spPr>
          <a:xfrm>
            <a:off x="2412150" y="3216775"/>
            <a:ext cx="4319700" cy="358800"/>
          </a:xfrm>
          <a:prstGeom prst="rect">
            <a:avLst/>
          </a:prstGeom>
          <a:noFill/>
        </p:spPr>
        <p:txBody>
          <a:bodyPr spcFirstLastPara="1" wrap="square" lIns="91425" tIns="91425" rIns="91425" bIns="91425" anchor="ctr" anchorCtr="0">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left">
  <p:cSld name="CUSTOM_1_1">
    <p:bg>
      <p:bgPr>
        <a:blipFill>
          <a:blip r:embed="rId2">
            <a:alphaModFix/>
          </a:blip>
          <a:stretch>
            <a:fillRect/>
          </a:stretch>
        </a:blipFill>
        <a:effectLst/>
      </p:bgPr>
    </p:bg>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1356200" y="1687625"/>
            <a:ext cx="4234500" cy="479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65" name="Google Shape;65;p17"/>
          <p:cNvSpPr txBox="1">
            <a:spLocks noGrp="1"/>
          </p:cNvSpPr>
          <p:nvPr>
            <p:ph type="subTitle" idx="1"/>
          </p:nvPr>
        </p:nvSpPr>
        <p:spPr>
          <a:xfrm>
            <a:off x="1356200" y="2154161"/>
            <a:ext cx="4234500" cy="130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right">
  <p:cSld name="CUSTOM_1_1_1">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553300" y="1687625"/>
            <a:ext cx="4234500" cy="47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a:lvl1pPr>
            <a:lvl2pPr lvl="1" algn="r" rtl="0">
              <a:spcBef>
                <a:spcPts val="0"/>
              </a:spcBef>
              <a:spcAft>
                <a:spcPts val="0"/>
              </a:spcAft>
              <a:buSzPts val="2400"/>
              <a:buNone/>
              <a:defRPr/>
            </a:lvl2pPr>
            <a:lvl3pPr lvl="2" algn="r" rtl="0">
              <a:spcBef>
                <a:spcPts val="0"/>
              </a:spcBef>
              <a:spcAft>
                <a:spcPts val="0"/>
              </a:spcAft>
              <a:buSzPts val="2400"/>
              <a:buNone/>
              <a:defRPr/>
            </a:lvl3pPr>
            <a:lvl4pPr lvl="3" algn="r" rtl="0">
              <a:spcBef>
                <a:spcPts val="0"/>
              </a:spcBef>
              <a:spcAft>
                <a:spcPts val="0"/>
              </a:spcAft>
              <a:buSzPts val="2400"/>
              <a:buNone/>
              <a:defRPr/>
            </a:lvl4pPr>
            <a:lvl5pPr lvl="4" algn="r" rtl="0">
              <a:spcBef>
                <a:spcPts val="0"/>
              </a:spcBef>
              <a:spcAft>
                <a:spcPts val="0"/>
              </a:spcAft>
              <a:buSzPts val="2400"/>
              <a:buNone/>
              <a:defRPr/>
            </a:lvl5pPr>
            <a:lvl6pPr lvl="5" algn="r" rtl="0">
              <a:spcBef>
                <a:spcPts val="0"/>
              </a:spcBef>
              <a:spcAft>
                <a:spcPts val="0"/>
              </a:spcAft>
              <a:buSzPts val="2400"/>
              <a:buNone/>
              <a:defRPr/>
            </a:lvl6pPr>
            <a:lvl7pPr lvl="6" algn="r" rtl="0">
              <a:spcBef>
                <a:spcPts val="0"/>
              </a:spcBef>
              <a:spcAft>
                <a:spcPts val="0"/>
              </a:spcAft>
              <a:buSzPts val="2400"/>
              <a:buNone/>
              <a:defRPr/>
            </a:lvl7pPr>
            <a:lvl8pPr lvl="7" algn="r" rtl="0">
              <a:spcBef>
                <a:spcPts val="0"/>
              </a:spcBef>
              <a:spcAft>
                <a:spcPts val="0"/>
              </a:spcAft>
              <a:buSzPts val="2400"/>
              <a:buNone/>
              <a:defRPr/>
            </a:lvl8pPr>
            <a:lvl9pPr lvl="8" algn="r" rtl="0">
              <a:spcBef>
                <a:spcPts val="0"/>
              </a:spcBef>
              <a:spcAft>
                <a:spcPts val="0"/>
              </a:spcAft>
              <a:buSzPts val="2400"/>
              <a:buNone/>
              <a:defRPr/>
            </a:lvl9pPr>
          </a:lstStyle>
          <a:p>
            <a:endParaRPr/>
          </a:p>
        </p:txBody>
      </p:sp>
      <p:sp>
        <p:nvSpPr>
          <p:cNvPr id="68" name="Google Shape;68;p18"/>
          <p:cNvSpPr txBox="1">
            <a:spLocks noGrp="1"/>
          </p:cNvSpPr>
          <p:nvPr>
            <p:ph type="subTitle" idx="1"/>
          </p:nvPr>
        </p:nvSpPr>
        <p:spPr>
          <a:xfrm>
            <a:off x="3553300" y="2154161"/>
            <a:ext cx="4234500" cy="1301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600"/>
            </a:lvl1pPr>
            <a:lvl2pPr lvl="1" algn="r" rtl="0">
              <a:spcBef>
                <a:spcPts val="0"/>
              </a:spcBef>
              <a:spcAft>
                <a:spcPts val="0"/>
              </a:spcAft>
              <a:buNone/>
              <a:defRPr sz="1600"/>
            </a:lvl2pPr>
            <a:lvl3pPr lvl="2" algn="r" rtl="0">
              <a:spcBef>
                <a:spcPts val="0"/>
              </a:spcBef>
              <a:spcAft>
                <a:spcPts val="0"/>
              </a:spcAft>
              <a:buNone/>
              <a:defRPr sz="1600"/>
            </a:lvl3pPr>
            <a:lvl4pPr lvl="3" algn="r" rtl="0">
              <a:spcBef>
                <a:spcPts val="0"/>
              </a:spcBef>
              <a:spcAft>
                <a:spcPts val="0"/>
              </a:spcAft>
              <a:buNone/>
              <a:defRPr sz="1600"/>
            </a:lvl4pPr>
            <a:lvl5pPr lvl="4" algn="r" rtl="0">
              <a:spcBef>
                <a:spcPts val="0"/>
              </a:spcBef>
              <a:spcAft>
                <a:spcPts val="0"/>
              </a:spcAft>
              <a:buNone/>
              <a:defRPr sz="1600"/>
            </a:lvl5pPr>
            <a:lvl6pPr lvl="5" algn="r" rtl="0">
              <a:spcBef>
                <a:spcPts val="0"/>
              </a:spcBef>
              <a:spcAft>
                <a:spcPts val="0"/>
              </a:spcAft>
              <a:buNone/>
              <a:defRPr sz="1600"/>
            </a:lvl6pPr>
            <a:lvl7pPr lvl="6" algn="r" rtl="0">
              <a:spcBef>
                <a:spcPts val="0"/>
              </a:spcBef>
              <a:spcAft>
                <a:spcPts val="0"/>
              </a:spcAft>
              <a:buNone/>
              <a:defRPr sz="1600"/>
            </a:lvl7pPr>
            <a:lvl8pPr lvl="7" algn="r" rtl="0">
              <a:spcBef>
                <a:spcPts val="0"/>
              </a:spcBef>
              <a:spcAft>
                <a:spcPts val="0"/>
              </a:spcAft>
              <a:buNone/>
              <a:defRPr sz="1600"/>
            </a:lvl8pPr>
            <a:lvl9pPr lvl="8" algn="r" rtl="0">
              <a:spcBef>
                <a:spcPts val="0"/>
              </a:spcBef>
              <a:spcAft>
                <a:spcPts val="0"/>
              </a:spcAft>
              <a:buNone/>
              <a:defRPr sz="1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left 2">
  <p:cSld name="CUSTOM_1_1_1_1">
    <p:bg>
      <p:bgPr>
        <a:blipFill>
          <a:blip r:embed="rId2">
            <a:alphaModFix/>
          </a:blip>
          <a:stretch>
            <a:fillRect/>
          </a:stretch>
        </a:blipFill>
        <a:effectLst/>
      </p:bgPr>
    </p:bg>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74" name="Google Shape;74;p20"/>
          <p:cNvSpPr txBox="1">
            <a:spLocks noGrp="1"/>
          </p:cNvSpPr>
          <p:nvPr>
            <p:ph type="subTitle" idx="1"/>
          </p:nvPr>
        </p:nvSpPr>
        <p:spPr>
          <a:xfrm>
            <a:off x="991800" y="1891350"/>
            <a:ext cx="3580200" cy="3216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None/>
              <a:defRPr sz="1600" b="1">
                <a:latin typeface="Oswald"/>
                <a:ea typeface="Oswald"/>
                <a:cs typeface="Oswald"/>
                <a:sym typeface="Oswald"/>
              </a:defRPr>
            </a:lvl1pPr>
            <a:lvl2pPr lvl="1" rtl="0">
              <a:lnSpc>
                <a:spcPct val="115000"/>
              </a:lnSpc>
              <a:spcBef>
                <a:spcPts val="0"/>
              </a:spcBef>
              <a:spcAft>
                <a:spcPts val="0"/>
              </a:spcAft>
              <a:buNone/>
              <a:defRPr sz="1600" b="1">
                <a:latin typeface="Oswald"/>
                <a:ea typeface="Oswald"/>
                <a:cs typeface="Oswald"/>
                <a:sym typeface="Oswald"/>
              </a:defRPr>
            </a:lvl2pPr>
            <a:lvl3pPr lvl="2" rtl="0">
              <a:lnSpc>
                <a:spcPct val="115000"/>
              </a:lnSpc>
              <a:spcBef>
                <a:spcPts val="0"/>
              </a:spcBef>
              <a:spcAft>
                <a:spcPts val="0"/>
              </a:spcAft>
              <a:buNone/>
              <a:defRPr sz="1600" b="1">
                <a:latin typeface="Oswald"/>
                <a:ea typeface="Oswald"/>
                <a:cs typeface="Oswald"/>
                <a:sym typeface="Oswald"/>
              </a:defRPr>
            </a:lvl3pPr>
            <a:lvl4pPr lvl="3" rtl="0">
              <a:lnSpc>
                <a:spcPct val="115000"/>
              </a:lnSpc>
              <a:spcBef>
                <a:spcPts val="0"/>
              </a:spcBef>
              <a:spcAft>
                <a:spcPts val="0"/>
              </a:spcAft>
              <a:buNone/>
              <a:defRPr sz="1600" b="1">
                <a:latin typeface="Oswald"/>
                <a:ea typeface="Oswald"/>
                <a:cs typeface="Oswald"/>
                <a:sym typeface="Oswald"/>
              </a:defRPr>
            </a:lvl4pPr>
            <a:lvl5pPr lvl="4" rtl="0">
              <a:lnSpc>
                <a:spcPct val="115000"/>
              </a:lnSpc>
              <a:spcBef>
                <a:spcPts val="0"/>
              </a:spcBef>
              <a:spcAft>
                <a:spcPts val="0"/>
              </a:spcAft>
              <a:buNone/>
              <a:defRPr sz="1600" b="1">
                <a:latin typeface="Oswald"/>
                <a:ea typeface="Oswald"/>
                <a:cs typeface="Oswald"/>
                <a:sym typeface="Oswald"/>
              </a:defRPr>
            </a:lvl5pPr>
            <a:lvl6pPr lvl="5" rtl="0">
              <a:lnSpc>
                <a:spcPct val="115000"/>
              </a:lnSpc>
              <a:spcBef>
                <a:spcPts val="0"/>
              </a:spcBef>
              <a:spcAft>
                <a:spcPts val="0"/>
              </a:spcAft>
              <a:buNone/>
              <a:defRPr sz="1600" b="1">
                <a:latin typeface="Oswald"/>
                <a:ea typeface="Oswald"/>
                <a:cs typeface="Oswald"/>
                <a:sym typeface="Oswald"/>
              </a:defRPr>
            </a:lvl6pPr>
            <a:lvl7pPr lvl="6" rtl="0">
              <a:lnSpc>
                <a:spcPct val="115000"/>
              </a:lnSpc>
              <a:spcBef>
                <a:spcPts val="0"/>
              </a:spcBef>
              <a:spcAft>
                <a:spcPts val="0"/>
              </a:spcAft>
              <a:buNone/>
              <a:defRPr sz="1600" b="1">
                <a:latin typeface="Oswald"/>
                <a:ea typeface="Oswald"/>
                <a:cs typeface="Oswald"/>
                <a:sym typeface="Oswald"/>
              </a:defRPr>
            </a:lvl7pPr>
            <a:lvl8pPr lvl="7" rtl="0">
              <a:lnSpc>
                <a:spcPct val="115000"/>
              </a:lnSpc>
              <a:spcBef>
                <a:spcPts val="0"/>
              </a:spcBef>
              <a:spcAft>
                <a:spcPts val="0"/>
              </a:spcAft>
              <a:buNone/>
              <a:defRPr sz="1600" b="1">
                <a:latin typeface="Oswald"/>
                <a:ea typeface="Oswald"/>
                <a:cs typeface="Oswald"/>
                <a:sym typeface="Oswald"/>
              </a:defRPr>
            </a:lvl8pPr>
            <a:lvl9pPr lvl="8"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75" name="Google Shape;75;p20"/>
          <p:cNvSpPr txBox="1">
            <a:spLocks noGrp="1"/>
          </p:cNvSpPr>
          <p:nvPr>
            <p:ph type="subTitle" idx="2"/>
          </p:nvPr>
        </p:nvSpPr>
        <p:spPr>
          <a:xfrm>
            <a:off x="991800" y="2212950"/>
            <a:ext cx="3580200" cy="137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a:lvl1pPr>
            <a:lvl2pPr lvl="1" rtl="0">
              <a:lnSpc>
                <a:spcPct val="115000"/>
              </a:lnSpc>
              <a:spcBef>
                <a:spcPts val="0"/>
              </a:spcBef>
              <a:spcAft>
                <a:spcPts val="0"/>
              </a:spcAft>
              <a:buNone/>
              <a:defRPr/>
            </a:lvl2pPr>
            <a:lvl3pPr lvl="2" rtl="0">
              <a:lnSpc>
                <a:spcPct val="115000"/>
              </a:lnSpc>
              <a:spcBef>
                <a:spcPts val="0"/>
              </a:spcBef>
              <a:spcAft>
                <a:spcPts val="0"/>
              </a:spcAft>
              <a:buNone/>
              <a:defRPr/>
            </a:lvl3pPr>
            <a:lvl4pPr lvl="3" rtl="0">
              <a:lnSpc>
                <a:spcPct val="115000"/>
              </a:lnSpc>
              <a:spcBef>
                <a:spcPts val="0"/>
              </a:spcBef>
              <a:spcAft>
                <a:spcPts val="0"/>
              </a:spcAft>
              <a:buNone/>
              <a:defRPr/>
            </a:lvl4pPr>
            <a:lvl5pPr lvl="4" rtl="0">
              <a:lnSpc>
                <a:spcPct val="115000"/>
              </a:lnSpc>
              <a:spcBef>
                <a:spcPts val="0"/>
              </a:spcBef>
              <a:spcAft>
                <a:spcPts val="0"/>
              </a:spcAft>
              <a:buNone/>
              <a:defRPr/>
            </a:lvl5pPr>
            <a:lvl6pPr lvl="5" rtl="0">
              <a:lnSpc>
                <a:spcPct val="115000"/>
              </a:lnSpc>
              <a:spcBef>
                <a:spcPts val="0"/>
              </a:spcBef>
              <a:spcAft>
                <a:spcPts val="0"/>
              </a:spcAft>
              <a:buNone/>
              <a:defRPr/>
            </a:lvl6pPr>
            <a:lvl7pPr lvl="6" rtl="0">
              <a:lnSpc>
                <a:spcPct val="115000"/>
              </a:lnSpc>
              <a:spcBef>
                <a:spcPts val="0"/>
              </a:spcBef>
              <a:spcAft>
                <a:spcPts val="0"/>
              </a:spcAft>
              <a:buNone/>
              <a:defRPr/>
            </a:lvl7pPr>
            <a:lvl8pPr lvl="7" rtl="0">
              <a:lnSpc>
                <a:spcPct val="115000"/>
              </a:lnSpc>
              <a:spcBef>
                <a:spcPts val="0"/>
              </a:spcBef>
              <a:spcAft>
                <a:spcPts val="0"/>
              </a:spcAft>
              <a:buNone/>
              <a:defRPr/>
            </a:lvl8pPr>
            <a:lvl9pPr lvl="8" rtl="0">
              <a:lnSpc>
                <a:spcPct val="115000"/>
              </a:lnSpc>
              <a:spcBef>
                <a:spcPts val="0"/>
              </a:spcBef>
              <a:spcAft>
                <a:spcPts val="0"/>
              </a:spcAft>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ree columns">
  <p:cSld name="CUSTOM_2_2">
    <p:bg>
      <p:bgPr>
        <a:blipFill>
          <a:blip r:embed="rId2">
            <a:alphaModFix/>
          </a:blip>
          <a:stretch>
            <a:fillRect/>
          </a:stretch>
        </a:blipFill>
        <a:effectLst/>
      </p:bgPr>
    </p:bg>
    <p:spTree>
      <p:nvGrpSpPr>
        <p:cNvPr id="1" name="Shape 76"/>
        <p:cNvGrpSpPr/>
        <p:nvPr/>
      </p:nvGrpSpPr>
      <p:grpSpPr>
        <a:xfrm>
          <a:off x="0" y="0"/>
          <a:ext cx="0" cy="0"/>
          <a:chOff x="0" y="0"/>
          <a:chExt cx="0" cy="0"/>
        </a:xfrm>
      </p:grpSpPr>
      <p:sp>
        <p:nvSpPr>
          <p:cNvPr id="77" name="Google Shape;77;p21"/>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78" name="Google Shape;78;p21"/>
          <p:cNvSpPr txBox="1">
            <a:spLocks noGrp="1"/>
          </p:cNvSpPr>
          <p:nvPr>
            <p:ph type="subTitle" idx="1"/>
          </p:nvPr>
        </p:nvSpPr>
        <p:spPr>
          <a:xfrm>
            <a:off x="991800" y="2606538"/>
            <a:ext cx="22002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79" name="Google Shape;79;p21"/>
          <p:cNvSpPr txBox="1">
            <a:spLocks noGrp="1"/>
          </p:cNvSpPr>
          <p:nvPr>
            <p:ph type="subTitle" idx="2"/>
          </p:nvPr>
        </p:nvSpPr>
        <p:spPr>
          <a:xfrm>
            <a:off x="991800" y="2928138"/>
            <a:ext cx="2200200" cy="1135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a:lvl1pPr>
            <a:lvl2pPr lvl="1" algn="ctr" rtl="0">
              <a:lnSpc>
                <a:spcPct val="115000"/>
              </a:lnSpc>
              <a:spcBef>
                <a:spcPts val="0"/>
              </a:spcBef>
              <a:spcAft>
                <a:spcPts val="0"/>
              </a:spcAft>
              <a:buNone/>
              <a:defRPr/>
            </a:lvl2pPr>
            <a:lvl3pPr lvl="2" algn="ctr" rtl="0">
              <a:lnSpc>
                <a:spcPct val="115000"/>
              </a:lnSpc>
              <a:spcBef>
                <a:spcPts val="0"/>
              </a:spcBef>
              <a:spcAft>
                <a:spcPts val="0"/>
              </a:spcAft>
              <a:buNone/>
              <a:defRPr/>
            </a:lvl3pPr>
            <a:lvl4pPr lvl="3" algn="ctr" rtl="0">
              <a:lnSpc>
                <a:spcPct val="115000"/>
              </a:lnSpc>
              <a:spcBef>
                <a:spcPts val="0"/>
              </a:spcBef>
              <a:spcAft>
                <a:spcPts val="0"/>
              </a:spcAft>
              <a:buNone/>
              <a:defRPr/>
            </a:lvl4pPr>
            <a:lvl5pPr lvl="4" algn="ctr" rtl="0">
              <a:lnSpc>
                <a:spcPct val="115000"/>
              </a:lnSpc>
              <a:spcBef>
                <a:spcPts val="0"/>
              </a:spcBef>
              <a:spcAft>
                <a:spcPts val="0"/>
              </a:spcAft>
              <a:buNone/>
              <a:defRPr/>
            </a:lvl5pPr>
            <a:lvl6pPr lvl="5" algn="ctr" rtl="0">
              <a:lnSpc>
                <a:spcPct val="115000"/>
              </a:lnSpc>
              <a:spcBef>
                <a:spcPts val="0"/>
              </a:spcBef>
              <a:spcAft>
                <a:spcPts val="0"/>
              </a:spcAft>
              <a:buNone/>
              <a:defRPr/>
            </a:lvl6pPr>
            <a:lvl7pPr lvl="6" algn="ctr" rtl="0">
              <a:lnSpc>
                <a:spcPct val="115000"/>
              </a:lnSpc>
              <a:spcBef>
                <a:spcPts val="0"/>
              </a:spcBef>
              <a:spcAft>
                <a:spcPts val="0"/>
              </a:spcAft>
              <a:buNone/>
              <a:defRPr/>
            </a:lvl7pPr>
            <a:lvl8pPr lvl="7" algn="ctr" rtl="0">
              <a:lnSpc>
                <a:spcPct val="115000"/>
              </a:lnSpc>
              <a:spcBef>
                <a:spcPts val="0"/>
              </a:spcBef>
              <a:spcAft>
                <a:spcPts val="0"/>
              </a:spcAft>
              <a:buNone/>
              <a:defRPr/>
            </a:lvl8pPr>
            <a:lvl9pPr lvl="8" algn="ctr" rtl="0">
              <a:lnSpc>
                <a:spcPct val="115000"/>
              </a:lnSpc>
              <a:spcBef>
                <a:spcPts val="0"/>
              </a:spcBef>
              <a:spcAft>
                <a:spcPts val="0"/>
              </a:spcAft>
              <a:buNone/>
              <a:defRPr/>
            </a:lvl9pPr>
          </a:lstStyle>
          <a:p>
            <a:endParaRPr/>
          </a:p>
        </p:txBody>
      </p:sp>
      <p:sp>
        <p:nvSpPr>
          <p:cNvPr id="80" name="Google Shape;80;p21"/>
          <p:cNvSpPr txBox="1">
            <a:spLocks noGrp="1"/>
          </p:cNvSpPr>
          <p:nvPr>
            <p:ph type="subTitle" idx="3"/>
          </p:nvPr>
        </p:nvSpPr>
        <p:spPr>
          <a:xfrm>
            <a:off x="3471950" y="2606538"/>
            <a:ext cx="22002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81" name="Google Shape;81;p21"/>
          <p:cNvSpPr txBox="1">
            <a:spLocks noGrp="1"/>
          </p:cNvSpPr>
          <p:nvPr>
            <p:ph type="subTitle" idx="4"/>
          </p:nvPr>
        </p:nvSpPr>
        <p:spPr>
          <a:xfrm>
            <a:off x="3471950" y="2928138"/>
            <a:ext cx="2200200" cy="1135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a:lvl1pPr>
            <a:lvl2pPr lvl="1" algn="ctr" rtl="0">
              <a:lnSpc>
                <a:spcPct val="115000"/>
              </a:lnSpc>
              <a:spcBef>
                <a:spcPts val="0"/>
              </a:spcBef>
              <a:spcAft>
                <a:spcPts val="0"/>
              </a:spcAft>
              <a:buNone/>
              <a:defRPr/>
            </a:lvl2pPr>
            <a:lvl3pPr lvl="2" algn="ctr" rtl="0">
              <a:lnSpc>
                <a:spcPct val="115000"/>
              </a:lnSpc>
              <a:spcBef>
                <a:spcPts val="0"/>
              </a:spcBef>
              <a:spcAft>
                <a:spcPts val="0"/>
              </a:spcAft>
              <a:buNone/>
              <a:defRPr/>
            </a:lvl3pPr>
            <a:lvl4pPr lvl="3" algn="ctr" rtl="0">
              <a:lnSpc>
                <a:spcPct val="115000"/>
              </a:lnSpc>
              <a:spcBef>
                <a:spcPts val="0"/>
              </a:spcBef>
              <a:spcAft>
                <a:spcPts val="0"/>
              </a:spcAft>
              <a:buNone/>
              <a:defRPr/>
            </a:lvl4pPr>
            <a:lvl5pPr lvl="4" algn="ctr" rtl="0">
              <a:lnSpc>
                <a:spcPct val="115000"/>
              </a:lnSpc>
              <a:spcBef>
                <a:spcPts val="0"/>
              </a:spcBef>
              <a:spcAft>
                <a:spcPts val="0"/>
              </a:spcAft>
              <a:buNone/>
              <a:defRPr/>
            </a:lvl5pPr>
            <a:lvl6pPr lvl="5" algn="ctr" rtl="0">
              <a:lnSpc>
                <a:spcPct val="115000"/>
              </a:lnSpc>
              <a:spcBef>
                <a:spcPts val="0"/>
              </a:spcBef>
              <a:spcAft>
                <a:spcPts val="0"/>
              </a:spcAft>
              <a:buNone/>
              <a:defRPr/>
            </a:lvl6pPr>
            <a:lvl7pPr lvl="6" algn="ctr" rtl="0">
              <a:lnSpc>
                <a:spcPct val="115000"/>
              </a:lnSpc>
              <a:spcBef>
                <a:spcPts val="0"/>
              </a:spcBef>
              <a:spcAft>
                <a:spcPts val="0"/>
              </a:spcAft>
              <a:buNone/>
              <a:defRPr/>
            </a:lvl7pPr>
            <a:lvl8pPr lvl="7" algn="ctr" rtl="0">
              <a:lnSpc>
                <a:spcPct val="115000"/>
              </a:lnSpc>
              <a:spcBef>
                <a:spcPts val="0"/>
              </a:spcBef>
              <a:spcAft>
                <a:spcPts val="0"/>
              </a:spcAft>
              <a:buNone/>
              <a:defRPr/>
            </a:lvl8pPr>
            <a:lvl9pPr lvl="8" algn="ctr" rtl="0">
              <a:lnSpc>
                <a:spcPct val="115000"/>
              </a:lnSpc>
              <a:spcBef>
                <a:spcPts val="0"/>
              </a:spcBef>
              <a:spcAft>
                <a:spcPts val="0"/>
              </a:spcAft>
              <a:buNone/>
              <a:defRPr/>
            </a:lvl9pPr>
          </a:lstStyle>
          <a:p>
            <a:endParaRPr/>
          </a:p>
        </p:txBody>
      </p:sp>
      <p:sp>
        <p:nvSpPr>
          <p:cNvPr id="82" name="Google Shape;82;p21"/>
          <p:cNvSpPr txBox="1">
            <a:spLocks noGrp="1"/>
          </p:cNvSpPr>
          <p:nvPr>
            <p:ph type="subTitle" idx="5"/>
          </p:nvPr>
        </p:nvSpPr>
        <p:spPr>
          <a:xfrm>
            <a:off x="5952100" y="2606538"/>
            <a:ext cx="22002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83" name="Google Shape;83;p21"/>
          <p:cNvSpPr txBox="1">
            <a:spLocks noGrp="1"/>
          </p:cNvSpPr>
          <p:nvPr>
            <p:ph type="subTitle" idx="6"/>
          </p:nvPr>
        </p:nvSpPr>
        <p:spPr>
          <a:xfrm>
            <a:off x="5952100" y="2928138"/>
            <a:ext cx="2200200" cy="1135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a:lvl1pPr>
            <a:lvl2pPr lvl="1" algn="ctr" rtl="0">
              <a:lnSpc>
                <a:spcPct val="115000"/>
              </a:lnSpc>
              <a:spcBef>
                <a:spcPts val="0"/>
              </a:spcBef>
              <a:spcAft>
                <a:spcPts val="0"/>
              </a:spcAft>
              <a:buNone/>
              <a:defRPr/>
            </a:lvl2pPr>
            <a:lvl3pPr lvl="2" algn="ctr" rtl="0">
              <a:lnSpc>
                <a:spcPct val="115000"/>
              </a:lnSpc>
              <a:spcBef>
                <a:spcPts val="0"/>
              </a:spcBef>
              <a:spcAft>
                <a:spcPts val="0"/>
              </a:spcAft>
              <a:buNone/>
              <a:defRPr/>
            </a:lvl3pPr>
            <a:lvl4pPr lvl="3" algn="ctr" rtl="0">
              <a:lnSpc>
                <a:spcPct val="115000"/>
              </a:lnSpc>
              <a:spcBef>
                <a:spcPts val="0"/>
              </a:spcBef>
              <a:spcAft>
                <a:spcPts val="0"/>
              </a:spcAft>
              <a:buNone/>
              <a:defRPr/>
            </a:lvl4pPr>
            <a:lvl5pPr lvl="4" algn="ctr" rtl="0">
              <a:lnSpc>
                <a:spcPct val="115000"/>
              </a:lnSpc>
              <a:spcBef>
                <a:spcPts val="0"/>
              </a:spcBef>
              <a:spcAft>
                <a:spcPts val="0"/>
              </a:spcAft>
              <a:buNone/>
              <a:defRPr/>
            </a:lvl5pPr>
            <a:lvl6pPr lvl="5" algn="ctr" rtl="0">
              <a:lnSpc>
                <a:spcPct val="115000"/>
              </a:lnSpc>
              <a:spcBef>
                <a:spcPts val="0"/>
              </a:spcBef>
              <a:spcAft>
                <a:spcPts val="0"/>
              </a:spcAft>
              <a:buNone/>
              <a:defRPr/>
            </a:lvl6pPr>
            <a:lvl7pPr lvl="6" algn="ctr" rtl="0">
              <a:lnSpc>
                <a:spcPct val="115000"/>
              </a:lnSpc>
              <a:spcBef>
                <a:spcPts val="0"/>
              </a:spcBef>
              <a:spcAft>
                <a:spcPts val="0"/>
              </a:spcAft>
              <a:buNone/>
              <a:defRPr/>
            </a:lvl7pPr>
            <a:lvl8pPr lvl="7" algn="ctr" rtl="0">
              <a:lnSpc>
                <a:spcPct val="115000"/>
              </a:lnSpc>
              <a:spcBef>
                <a:spcPts val="0"/>
              </a:spcBef>
              <a:spcAft>
                <a:spcPts val="0"/>
              </a:spcAft>
              <a:buNone/>
              <a:defRPr/>
            </a:lvl8pPr>
            <a:lvl9pPr lvl="8" algn="ctr" rtl="0">
              <a:lnSpc>
                <a:spcPct val="115000"/>
              </a:lnSpc>
              <a:spcBef>
                <a:spcPts val="0"/>
              </a:spcBef>
              <a:spcAft>
                <a:spcPts val="0"/>
              </a:spcAft>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Four columns 2">
  <p:cSld name="CUSTOM_2_2_1">
    <p:bg>
      <p:bgPr>
        <a:blipFill>
          <a:blip r:embed="rId2">
            <a:alphaModFix/>
          </a:blip>
          <a:stretch>
            <a:fillRect/>
          </a:stretch>
        </a:blipFill>
        <a:effectLst/>
      </p:bgPr>
    </p:bg>
    <p:spTree>
      <p:nvGrpSpPr>
        <p:cNvPr id="1" name="Shape 84"/>
        <p:cNvGrpSpPr/>
        <p:nvPr/>
      </p:nvGrpSpPr>
      <p:grpSpPr>
        <a:xfrm>
          <a:off x="0" y="0"/>
          <a:ext cx="0" cy="0"/>
          <a:chOff x="0" y="0"/>
          <a:chExt cx="0" cy="0"/>
        </a:xfrm>
      </p:grpSpPr>
      <p:sp>
        <p:nvSpPr>
          <p:cNvPr id="85" name="Google Shape;85;p22"/>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86" name="Google Shape;86;p22"/>
          <p:cNvSpPr txBox="1">
            <a:spLocks noGrp="1"/>
          </p:cNvSpPr>
          <p:nvPr>
            <p:ph type="subTitle" idx="1"/>
          </p:nvPr>
        </p:nvSpPr>
        <p:spPr>
          <a:xfrm>
            <a:off x="991800" y="2606550"/>
            <a:ext cx="15954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87" name="Google Shape;87;p22"/>
          <p:cNvSpPr txBox="1">
            <a:spLocks noGrp="1"/>
          </p:cNvSpPr>
          <p:nvPr>
            <p:ph type="subTitle" idx="2"/>
          </p:nvPr>
        </p:nvSpPr>
        <p:spPr>
          <a:xfrm>
            <a:off x="991800" y="2928150"/>
            <a:ext cx="1595400" cy="1135200"/>
          </a:xfrm>
          <a:prstGeom prst="rect">
            <a:avLst/>
          </a:prstGeom>
          <a:noFill/>
        </p:spPr>
        <p:txBody>
          <a:bodyPr spcFirstLastPara="1" wrap="square" lIns="91425" tIns="91425" rIns="91425" bIns="91425" anchor="t" anchorCtr="0">
            <a:noAutofit/>
          </a:bodyPr>
          <a:lstStyle>
            <a:lvl1pPr lvl="0" algn="ctr" rtl="0">
              <a:lnSpc>
                <a:spcPct val="115000"/>
              </a:lnSpc>
              <a:spcBef>
                <a:spcPts val="0"/>
              </a:spcBef>
              <a:spcAft>
                <a:spcPts val="0"/>
              </a:spcAft>
              <a:buNone/>
              <a:defRPr/>
            </a:lvl1pPr>
            <a:lvl2pPr lvl="1" algn="ctr" rtl="0">
              <a:lnSpc>
                <a:spcPct val="115000"/>
              </a:lnSpc>
              <a:spcBef>
                <a:spcPts val="0"/>
              </a:spcBef>
              <a:spcAft>
                <a:spcPts val="0"/>
              </a:spcAft>
              <a:buNone/>
              <a:defRPr/>
            </a:lvl2pPr>
            <a:lvl3pPr lvl="2" algn="ctr" rtl="0">
              <a:lnSpc>
                <a:spcPct val="115000"/>
              </a:lnSpc>
              <a:spcBef>
                <a:spcPts val="0"/>
              </a:spcBef>
              <a:spcAft>
                <a:spcPts val="0"/>
              </a:spcAft>
              <a:buNone/>
              <a:defRPr/>
            </a:lvl3pPr>
            <a:lvl4pPr lvl="3" algn="ctr" rtl="0">
              <a:lnSpc>
                <a:spcPct val="115000"/>
              </a:lnSpc>
              <a:spcBef>
                <a:spcPts val="0"/>
              </a:spcBef>
              <a:spcAft>
                <a:spcPts val="0"/>
              </a:spcAft>
              <a:buNone/>
              <a:defRPr/>
            </a:lvl4pPr>
            <a:lvl5pPr lvl="4" algn="ctr" rtl="0">
              <a:lnSpc>
                <a:spcPct val="115000"/>
              </a:lnSpc>
              <a:spcBef>
                <a:spcPts val="0"/>
              </a:spcBef>
              <a:spcAft>
                <a:spcPts val="0"/>
              </a:spcAft>
              <a:buNone/>
              <a:defRPr/>
            </a:lvl5pPr>
            <a:lvl6pPr lvl="5" algn="ctr" rtl="0">
              <a:lnSpc>
                <a:spcPct val="115000"/>
              </a:lnSpc>
              <a:spcBef>
                <a:spcPts val="0"/>
              </a:spcBef>
              <a:spcAft>
                <a:spcPts val="0"/>
              </a:spcAft>
              <a:buNone/>
              <a:defRPr/>
            </a:lvl6pPr>
            <a:lvl7pPr lvl="6" algn="ctr" rtl="0">
              <a:lnSpc>
                <a:spcPct val="115000"/>
              </a:lnSpc>
              <a:spcBef>
                <a:spcPts val="0"/>
              </a:spcBef>
              <a:spcAft>
                <a:spcPts val="0"/>
              </a:spcAft>
              <a:buNone/>
              <a:defRPr/>
            </a:lvl7pPr>
            <a:lvl8pPr lvl="7" algn="ctr" rtl="0">
              <a:lnSpc>
                <a:spcPct val="115000"/>
              </a:lnSpc>
              <a:spcBef>
                <a:spcPts val="0"/>
              </a:spcBef>
              <a:spcAft>
                <a:spcPts val="0"/>
              </a:spcAft>
              <a:buNone/>
              <a:defRPr/>
            </a:lvl8pPr>
            <a:lvl9pPr lvl="8" algn="ctr" rtl="0">
              <a:lnSpc>
                <a:spcPct val="115000"/>
              </a:lnSpc>
              <a:spcBef>
                <a:spcPts val="0"/>
              </a:spcBef>
              <a:spcAft>
                <a:spcPts val="0"/>
              </a:spcAft>
              <a:buNone/>
              <a:defRPr/>
            </a:lvl9pPr>
          </a:lstStyle>
          <a:p>
            <a:endParaRPr/>
          </a:p>
        </p:txBody>
      </p:sp>
      <p:sp>
        <p:nvSpPr>
          <p:cNvPr id="88" name="Google Shape;88;p22"/>
          <p:cNvSpPr txBox="1">
            <a:spLocks noGrp="1"/>
          </p:cNvSpPr>
          <p:nvPr>
            <p:ph type="subTitle" idx="3"/>
          </p:nvPr>
        </p:nvSpPr>
        <p:spPr>
          <a:xfrm>
            <a:off x="2846800" y="2606550"/>
            <a:ext cx="15954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89" name="Google Shape;89;p22"/>
          <p:cNvSpPr txBox="1">
            <a:spLocks noGrp="1"/>
          </p:cNvSpPr>
          <p:nvPr>
            <p:ph type="subTitle" idx="4"/>
          </p:nvPr>
        </p:nvSpPr>
        <p:spPr>
          <a:xfrm>
            <a:off x="2846796" y="2928150"/>
            <a:ext cx="1595400" cy="1135200"/>
          </a:xfrm>
          <a:prstGeom prst="rect">
            <a:avLst/>
          </a:prstGeom>
          <a:noFill/>
        </p:spPr>
        <p:txBody>
          <a:bodyPr spcFirstLastPara="1" wrap="square" lIns="91425" tIns="91425" rIns="91425" bIns="91425" anchor="t" anchorCtr="0">
            <a:noAutofit/>
          </a:bodyPr>
          <a:lstStyle>
            <a:lvl1pPr lvl="0" algn="ctr" rtl="0">
              <a:lnSpc>
                <a:spcPct val="115000"/>
              </a:lnSpc>
              <a:spcBef>
                <a:spcPts val="0"/>
              </a:spcBef>
              <a:spcAft>
                <a:spcPts val="0"/>
              </a:spcAft>
              <a:buNone/>
              <a:defRPr/>
            </a:lvl1pPr>
            <a:lvl2pPr lvl="1" algn="ctr" rtl="0">
              <a:lnSpc>
                <a:spcPct val="115000"/>
              </a:lnSpc>
              <a:spcBef>
                <a:spcPts val="0"/>
              </a:spcBef>
              <a:spcAft>
                <a:spcPts val="0"/>
              </a:spcAft>
              <a:buNone/>
              <a:defRPr/>
            </a:lvl2pPr>
            <a:lvl3pPr lvl="2" algn="ctr" rtl="0">
              <a:lnSpc>
                <a:spcPct val="115000"/>
              </a:lnSpc>
              <a:spcBef>
                <a:spcPts val="0"/>
              </a:spcBef>
              <a:spcAft>
                <a:spcPts val="0"/>
              </a:spcAft>
              <a:buNone/>
              <a:defRPr/>
            </a:lvl3pPr>
            <a:lvl4pPr lvl="3" algn="ctr" rtl="0">
              <a:lnSpc>
                <a:spcPct val="115000"/>
              </a:lnSpc>
              <a:spcBef>
                <a:spcPts val="0"/>
              </a:spcBef>
              <a:spcAft>
                <a:spcPts val="0"/>
              </a:spcAft>
              <a:buNone/>
              <a:defRPr/>
            </a:lvl4pPr>
            <a:lvl5pPr lvl="4" algn="ctr" rtl="0">
              <a:lnSpc>
                <a:spcPct val="115000"/>
              </a:lnSpc>
              <a:spcBef>
                <a:spcPts val="0"/>
              </a:spcBef>
              <a:spcAft>
                <a:spcPts val="0"/>
              </a:spcAft>
              <a:buNone/>
              <a:defRPr/>
            </a:lvl5pPr>
            <a:lvl6pPr lvl="5" algn="ctr" rtl="0">
              <a:lnSpc>
                <a:spcPct val="115000"/>
              </a:lnSpc>
              <a:spcBef>
                <a:spcPts val="0"/>
              </a:spcBef>
              <a:spcAft>
                <a:spcPts val="0"/>
              </a:spcAft>
              <a:buNone/>
              <a:defRPr/>
            </a:lvl6pPr>
            <a:lvl7pPr lvl="6" algn="ctr" rtl="0">
              <a:lnSpc>
                <a:spcPct val="115000"/>
              </a:lnSpc>
              <a:spcBef>
                <a:spcPts val="0"/>
              </a:spcBef>
              <a:spcAft>
                <a:spcPts val="0"/>
              </a:spcAft>
              <a:buNone/>
              <a:defRPr/>
            </a:lvl7pPr>
            <a:lvl8pPr lvl="7" algn="ctr" rtl="0">
              <a:lnSpc>
                <a:spcPct val="115000"/>
              </a:lnSpc>
              <a:spcBef>
                <a:spcPts val="0"/>
              </a:spcBef>
              <a:spcAft>
                <a:spcPts val="0"/>
              </a:spcAft>
              <a:buNone/>
              <a:defRPr/>
            </a:lvl8pPr>
            <a:lvl9pPr lvl="8" algn="ctr" rtl="0">
              <a:lnSpc>
                <a:spcPct val="115000"/>
              </a:lnSpc>
              <a:spcBef>
                <a:spcPts val="0"/>
              </a:spcBef>
              <a:spcAft>
                <a:spcPts val="0"/>
              </a:spcAft>
              <a:buNone/>
              <a:defRPr/>
            </a:lvl9pPr>
          </a:lstStyle>
          <a:p>
            <a:endParaRPr/>
          </a:p>
        </p:txBody>
      </p:sp>
      <p:sp>
        <p:nvSpPr>
          <p:cNvPr id="90" name="Google Shape;90;p22"/>
          <p:cNvSpPr txBox="1">
            <a:spLocks noGrp="1"/>
          </p:cNvSpPr>
          <p:nvPr>
            <p:ph type="subTitle" idx="5"/>
          </p:nvPr>
        </p:nvSpPr>
        <p:spPr>
          <a:xfrm>
            <a:off x="4701800" y="2606550"/>
            <a:ext cx="15954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91" name="Google Shape;91;p22"/>
          <p:cNvSpPr txBox="1">
            <a:spLocks noGrp="1"/>
          </p:cNvSpPr>
          <p:nvPr>
            <p:ph type="subTitle" idx="6"/>
          </p:nvPr>
        </p:nvSpPr>
        <p:spPr>
          <a:xfrm>
            <a:off x="4701792" y="2928150"/>
            <a:ext cx="1595400" cy="1135200"/>
          </a:xfrm>
          <a:prstGeom prst="rect">
            <a:avLst/>
          </a:prstGeom>
          <a:noFill/>
        </p:spPr>
        <p:txBody>
          <a:bodyPr spcFirstLastPara="1" wrap="square" lIns="91425" tIns="91425" rIns="91425" bIns="91425" anchor="t" anchorCtr="0">
            <a:noAutofit/>
          </a:bodyPr>
          <a:lstStyle>
            <a:lvl1pPr lvl="0" algn="ctr" rtl="0">
              <a:lnSpc>
                <a:spcPct val="115000"/>
              </a:lnSpc>
              <a:spcBef>
                <a:spcPts val="0"/>
              </a:spcBef>
              <a:spcAft>
                <a:spcPts val="0"/>
              </a:spcAft>
              <a:buNone/>
              <a:defRPr/>
            </a:lvl1pPr>
            <a:lvl2pPr lvl="1" algn="ctr" rtl="0">
              <a:lnSpc>
                <a:spcPct val="115000"/>
              </a:lnSpc>
              <a:spcBef>
                <a:spcPts val="0"/>
              </a:spcBef>
              <a:spcAft>
                <a:spcPts val="0"/>
              </a:spcAft>
              <a:buNone/>
              <a:defRPr/>
            </a:lvl2pPr>
            <a:lvl3pPr lvl="2" algn="ctr" rtl="0">
              <a:lnSpc>
                <a:spcPct val="115000"/>
              </a:lnSpc>
              <a:spcBef>
                <a:spcPts val="0"/>
              </a:spcBef>
              <a:spcAft>
                <a:spcPts val="0"/>
              </a:spcAft>
              <a:buNone/>
              <a:defRPr/>
            </a:lvl3pPr>
            <a:lvl4pPr lvl="3" algn="ctr" rtl="0">
              <a:lnSpc>
                <a:spcPct val="115000"/>
              </a:lnSpc>
              <a:spcBef>
                <a:spcPts val="0"/>
              </a:spcBef>
              <a:spcAft>
                <a:spcPts val="0"/>
              </a:spcAft>
              <a:buNone/>
              <a:defRPr/>
            </a:lvl4pPr>
            <a:lvl5pPr lvl="4" algn="ctr" rtl="0">
              <a:lnSpc>
                <a:spcPct val="115000"/>
              </a:lnSpc>
              <a:spcBef>
                <a:spcPts val="0"/>
              </a:spcBef>
              <a:spcAft>
                <a:spcPts val="0"/>
              </a:spcAft>
              <a:buNone/>
              <a:defRPr/>
            </a:lvl5pPr>
            <a:lvl6pPr lvl="5" algn="ctr" rtl="0">
              <a:lnSpc>
                <a:spcPct val="115000"/>
              </a:lnSpc>
              <a:spcBef>
                <a:spcPts val="0"/>
              </a:spcBef>
              <a:spcAft>
                <a:spcPts val="0"/>
              </a:spcAft>
              <a:buNone/>
              <a:defRPr/>
            </a:lvl6pPr>
            <a:lvl7pPr lvl="6" algn="ctr" rtl="0">
              <a:lnSpc>
                <a:spcPct val="115000"/>
              </a:lnSpc>
              <a:spcBef>
                <a:spcPts val="0"/>
              </a:spcBef>
              <a:spcAft>
                <a:spcPts val="0"/>
              </a:spcAft>
              <a:buNone/>
              <a:defRPr/>
            </a:lvl7pPr>
            <a:lvl8pPr lvl="7" algn="ctr" rtl="0">
              <a:lnSpc>
                <a:spcPct val="115000"/>
              </a:lnSpc>
              <a:spcBef>
                <a:spcPts val="0"/>
              </a:spcBef>
              <a:spcAft>
                <a:spcPts val="0"/>
              </a:spcAft>
              <a:buNone/>
              <a:defRPr/>
            </a:lvl8pPr>
            <a:lvl9pPr lvl="8" algn="ctr" rtl="0">
              <a:lnSpc>
                <a:spcPct val="115000"/>
              </a:lnSpc>
              <a:spcBef>
                <a:spcPts val="0"/>
              </a:spcBef>
              <a:spcAft>
                <a:spcPts val="0"/>
              </a:spcAft>
              <a:buNone/>
              <a:defRPr/>
            </a:lvl9pPr>
          </a:lstStyle>
          <a:p>
            <a:endParaRPr/>
          </a:p>
        </p:txBody>
      </p:sp>
      <p:sp>
        <p:nvSpPr>
          <p:cNvPr id="92" name="Google Shape;92;p22"/>
          <p:cNvSpPr txBox="1">
            <a:spLocks noGrp="1"/>
          </p:cNvSpPr>
          <p:nvPr>
            <p:ph type="subTitle" idx="7"/>
          </p:nvPr>
        </p:nvSpPr>
        <p:spPr>
          <a:xfrm>
            <a:off x="6556800" y="2606550"/>
            <a:ext cx="15954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93" name="Google Shape;93;p22"/>
          <p:cNvSpPr txBox="1">
            <a:spLocks noGrp="1"/>
          </p:cNvSpPr>
          <p:nvPr>
            <p:ph type="subTitle" idx="8"/>
          </p:nvPr>
        </p:nvSpPr>
        <p:spPr>
          <a:xfrm>
            <a:off x="6556788" y="2928150"/>
            <a:ext cx="1595400" cy="1135200"/>
          </a:xfrm>
          <a:prstGeom prst="rect">
            <a:avLst/>
          </a:prstGeom>
          <a:noFill/>
        </p:spPr>
        <p:txBody>
          <a:bodyPr spcFirstLastPara="1" wrap="square" lIns="91425" tIns="91425" rIns="91425" bIns="91425" anchor="t" anchorCtr="0">
            <a:noAutofit/>
          </a:bodyPr>
          <a:lstStyle>
            <a:lvl1pPr lvl="0" algn="ctr" rtl="0">
              <a:lnSpc>
                <a:spcPct val="115000"/>
              </a:lnSpc>
              <a:spcBef>
                <a:spcPts val="0"/>
              </a:spcBef>
              <a:spcAft>
                <a:spcPts val="0"/>
              </a:spcAft>
              <a:buNone/>
              <a:defRPr/>
            </a:lvl1pPr>
            <a:lvl2pPr lvl="1" algn="ctr" rtl="0">
              <a:lnSpc>
                <a:spcPct val="115000"/>
              </a:lnSpc>
              <a:spcBef>
                <a:spcPts val="0"/>
              </a:spcBef>
              <a:spcAft>
                <a:spcPts val="0"/>
              </a:spcAft>
              <a:buNone/>
              <a:defRPr/>
            </a:lvl2pPr>
            <a:lvl3pPr lvl="2" algn="ctr" rtl="0">
              <a:lnSpc>
                <a:spcPct val="115000"/>
              </a:lnSpc>
              <a:spcBef>
                <a:spcPts val="0"/>
              </a:spcBef>
              <a:spcAft>
                <a:spcPts val="0"/>
              </a:spcAft>
              <a:buNone/>
              <a:defRPr/>
            </a:lvl3pPr>
            <a:lvl4pPr lvl="3" algn="ctr" rtl="0">
              <a:lnSpc>
                <a:spcPct val="115000"/>
              </a:lnSpc>
              <a:spcBef>
                <a:spcPts val="0"/>
              </a:spcBef>
              <a:spcAft>
                <a:spcPts val="0"/>
              </a:spcAft>
              <a:buNone/>
              <a:defRPr/>
            </a:lvl4pPr>
            <a:lvl5pPr lvl="4" algn="ctr" rtl="0">
              <a:lnSpc>
                <a:spcPct val="115000"/>
              </a:lnSpc>
              <a:spcBef>
                <a:spcPts val="0"/>
              </a:spcBef>
              <a:spcAft>
                <a:spcPts val="0"/>
              </a:spcAft>
              <a:buNone/>
              <a:defRPr/>
            </a:lvl5pPr>
            <a:lvl6pPr lvl="5" algn="ctr" rtl="0">
              <a:lnSpc>
                <a:spcPct val="115000"/>
              </a:lnSpc>
              <a:spcBef>
                <a:spcPts val="0"/>
              </a:spcBef>
              <a:spcAft>
                <a:spcPts val="0"/>
              </a:spcAft>
              <a:buNone/>
              <a:defRPr/>
            </a:lvl6pPr>
            <a:lvl7pPr lvl="6" algn="ctr" rtl="0">
              <a:lnSpc>
                <a:spcPct val="115000"/>
              </a:lnSpc>
              <a:spcBef>
                <a:spcPts val="0"/>
              </a:spcBef>
              <a:spcAft>
                <a:spcPts val="0"/>
              </a:spcAft>
              <a:buNone/>
              <a:defRPr/>
            </a:lvl7pPr>
            <a:lvl8pPr lvl="7" algn="ctr" rtl="0">
              <a:lnSpc>
                <a:spcPct val="115000"/>
              </a:lnSpc>
              <a:spcBef>
                <a:spcPts val="0"/>
              </a:spcBef>
              <a:spcAft>
                <a:spcPts val="0"/>
              </a:spcAft>
              <a:buNone/>
              <a:defRPr/>
            </a:lvl8pPr>
            <a:lvl9pPr lvl="8" algn="ctr" rtl="0">
              <a:lnSpc>
                <a:spcPct val="115000"/>
              </a:lnSpc>
              <a:spcBef>
                <a:spcPts val="0"/>
              </a:spcBef>
              <a:spcAft>
                <a:spcPts val="0"/>
              </a:spcAft>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91800" y="537875"/>
            <a:ext cx="3021000" cy="4068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500"/>
              <a:buNone/>
              <a:defRPr sz="4500">
                <a:solidFill>
                  <a:schemeClr val="accent1"/>
                </a:solidFill>
              </a:defRPr>
            </a:lvl1pPr>
            <a:lvl2pPr lvl="1" rtl="0">
              <a:spcBef>
                <a:spcPts val="0"/>
              </a:spcBef>
              <a:spcAft>
                <a:spcPts val="0"/>
              </a:spcAft>
              <a:buClr>
                <a:schemeClr val="accent1"/>
              </a:buClr>
              <a:buSzPts val="4500"/>
              <a:buNone/>
              <a:defRPr sz="4500">
                <a:solidFill>
                  <a:schemeClr val="accent1"/>
                </a:solidFill>
              </a:defRPr>
            </a:lvl2pPr>
            <a:lvl3pPr lvl="2" rtl="0">
              <a:spcBef>
                <a:spcPts val="0"/>
              </a:spcBef>
              <a:spcAft>
                <a:spcPts val="0"/>
              </a:spcAft>
              <a:buClr>
                <a:schemeClr val="accent1"/>
              </a:buClr>
              <a:buSzPts val="4500"/>
              <a:buNone/>
              <a:defRPr sz="4500">
                <a:solidFill>
                  <a:schemeClr val="accent1"/>
                </a:solidFill>
              </a:defRPr>
            </a:lvl3pPr>
            <a:lvl4pPr lvl="3" rtl="0">
              <a:spcBef>
                <a:spcPts val="0"/>
              </a:spcBef>
              <a:spcAft>
                <a:spcPts val="0"/>
              </a:spcAft>
              <a:buClr>
                <a:schemeClr val="accent1"/>
              </a:buClr>
              <a:buSzPts val="4500"/>
              <a:buNone/>
              <a:defRPr sz="4500">
                <a:solidFill>
                  <a:schemeClr val="accent1"/>
                </a:solidFill>
              </a:defRPr>
            </a:lvl4pPr>
            <a:lvl5pPr lvl="4" rtl="0">
              <a:spcBef>
                <a:spcPts val="0"/>
              </a:spcBef>
              <a:spcAft>
                <a:spcPts val="0"/>
              </a:spcAft>
              <a:buClr>
                <a:schemeClr val="accent1"/>
              </a:buClr>
              <a:buSzPts val="4500"/>
              <a:buNone/>
              <a:defRPr sz="4500">
                <a:solidFill>
                  <a:schemeClr val="accent1"/>
                </a:solidFill>
              </a:defRPr>
            </a:lvl5pPr>
            <a:lvl6pPr lvl="5" rtl="0">
              <a:spcBef>
                <a:spcPts val="0"/>
              </a:spcBef>
              <a:spcAft>
                <a:spcPts val="0"/>
              </a:spcAft>
              <a:buClr>
                <a:schemeClr val="accent1"/>
              </a:buClr>
              <a:buSzPts val="4500"/>
              <a:buNone/>
              <a:defRPr sz="4500">
                <a:solidFill>
                  <a:schemeClr val="accent1"/>
                </a:solidFill>
              </a:defRPr>
            </a:lvl6pPr>
            <a:lvl7pPr lvl="6" rtl="0">
              <a:spcBef>
                <a:spcPts val="0"/>
              </a:spcBef>
              <a:spcAft>
                <a:spcPts val="0"/>
              </a:spcAft>
              <a:buClr>
                <a:schemeClr val="accent1"/>
              </a:buClr>
              <a:buSzPts val="4500"/>
              <a:buNone/>
              <a:defRPr sz="4500">
                <a:solidFill>
                  <a:schemeClr val="accent1"/>
                </a:solidFill>
              </a:defRPr>
            </a:lvl7pPr>
            <a:lvl8pPr lvl="7" rtl="0">
              <a:spcBef>
                <a:spcPts val="0"/>
              </a:spcBef>
              <a:spcAft>
                <a:spcPts val="0"/>
              </a:spcAft>
              <a:buClr>
                <a:schemeClr val="accent1"/>
              </a:buClr>
              <a:buSzPts val="4500"/>
              <a:buNone/>
              <a:defRPr sz="4500">
                <a:solidFill>
                  <a:schemeClr val="accent1"/>
                </a:solidFill>
              </a:defRPr>
            </a:lvl8pPr>
            <a:lvl9pPr lvl="8" rtl="0">
              <a:spcBef>
                <a:spcPts val="0"/>
              </a:spcBef>
              <a:spcAft>
                <a:spcPts val="0"/>
              </a:spcAft>
              <a:buClr>
                <a:schemeClr val="accent1"/>
              </a:buClr>
              <a:buSzPts val="4500"/>
              <a:buNone/>
              <a:defRPr sz="4500">
                <a:solidFill>
                  <a:schemeClr val="accent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ix columns">
  <p:cSld name="CUSTOM_2_2_1_1">
    <p:bg>
      <p:bgPr>
        <a:blipFill>
          <a:blip r:embed="rId2">
            <a:alphaModFix/>
          </a:blip>
          <a:stretch>
            <a:fillRect/>
          </a:stretch>
        </a:blipFill>
        <a:effectLst/>
      </p:bgPr>
    </p:bg>
    <p:spTree>
      <p:nvGrpSpPr>
        <p:cNvPr id="1" name="Shape 94"/>
        <p:cNvGrpSpPr/>
        <p:nvPr/>
      </p:nvGrpSpPr>
      <p:grpSpPr>
        <a:xfrm>
          <a:off x="0" y="0"/>
          <a:ext cx="0" cy="0"/>
          <a:chOff x="0" y="0"/>
          <a:chExt cx="0" cy="0"/>
        </a:xfrm>
      </p:grpSpPr>
      <p:sp>
        <p:nvSpPr>
          <p:cNvPr id="95" name="Google Shape;95;p23"/>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96" name="Google Shape;96;p23"/>
          <p:cNvSpPr txBox="1">
            <a:spLocks noGrp="1"/>
          </p:cNvSpPr>
          <p:nvPr>
            <p:ph type="subTitle" idx="1"/>
          </p:nvPr>
        </p:nvSpPr>
        <p:spPr>
          <a:xfrm>
            <a:off x="1247900" y="1830400"/>
            <a:ext cx="19440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97" name="Google Shape;97;p23"/>
          <p:cNvSpPr txBox="1">
            <a:spLocks noGrp="1"/>
          </p:cNvSpPr>
          <p:nvPr>
            <p:ph type="subTitle" idx="2"/>
          </p:nvPr>
        </p:nvSpPr>
        <p:spPr>
          <a:xfrm>
            <a:off x="1247900" y="2152011"/>
            <a:ext cx="1944000" cy="619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200"/>
            </a:lvl1pPr>
            <a:lvl2pPr lvl="1" algn="ctr" rtl="0">
              <a:lnSpc>
                <a:spcPct val="115000"/>
              </a:lnSpc>
              <a:spcBef>
                <a:spcPts val="0"/>
              </a:spcBef>
              <a:spcAft>
                <a:spcPts val="0"/>
              </a:spcAft>
              <a:buNone/>
              <a:defRPr sz="1200"/>
            </a:lvl2pPr>
            <a:lvl3pPr lvl="2" algn="ctr" rtl="0">
              <a:lnSpc>
                <a:spcPct val="115000"/>
              </a:lnSpc>
              <a:spcBef>
                <a:spcPts val="0"/>
              </a:spcBef>
              <a:spcAft>
                <a:spcPts val="0"/>
              </a:spcAft>
              <a:buNone/>
              <a:defRPr sz="1200"/>
            </a:lvl3pPr>
            <a:lvl4pPr lvl="3" algn="ctr" rtl="0">
              <a:lnSpc>
                <a:spcPct val="115000"/>
              </a:lnSpc>
              <a:spcBef>
                <a:spcPts val="0"/>
              </a:spcBef>
              <a:spcAft>
                <a:spcPts val="0"/>
              </a:spcAft>
              <a:buNone/>
              <a:defRPr sz="1200"/>
            </a:lvl4pPr>
            <a:lvl5pPr lvl="4" algn="ctr" rtl="0">
              <a:lnSpc>
                <a:spcPct val="115000"/>
              </a:lnSpc>
              <a:spcBef>
                <a:spcPts val="0"/>
              </a:spcBef>
              <a:spcAft>
                <a:spcPts val="0"/>
              </a:spcAft>
              <a:buNone/>
              <a:defRPr sz="1200"/>
            </a:lvl5pPr>
            <a:lvl6pPr lvl="5" algn="ctr" rtl="0">
              <a:lnSpc>
                <a:spcPct val="115000"/>
              </a:lnSpc>
              <a:spcBef>
                <a:spcPts val="0"/>
              </a:spcBef>
              <a:spcAft>
                <a:spcPts val="0"/>
              </a:spcAft>
              <a:buNone/>
              <a:defRPr sz="1200"/>
            </a:lvl6pPr>
            <a:lvl7pPr lvl="6" algn="ctr" rtl="0">
              <a:lnSpc>
                <a:spcPct val="115000"/>
              </a:lnSpc>
              <a:spcBef>
                <a:spcPts val="0"/>
              </a:spcBef>
              <a:spcAft>
                <a:spcPts val="0"/>
              </a:spcAft>
              <a:buNone/>
              <a:defRPr sz="1200"/>
            </a:lvl7pPr>
            <a:lvl8pPr lvl="7" algn="ctr" rtl="0">
              <a:lnSpc>
                <a:spcPct val="115000"/>
              </a:lnSpc>
              <a:spcBef>
                <a:spcPts val="0"/>
              </a:spcBef>
              <a:spcAft>
                <a:spcPts val="0"/>
              </a:spcAft>
              <a:buNone/>
              <a:defRPr sz="1200"/>
            </a:lvl8pPr>
            <a:lvl9pPr lvl="8" algn="ctr" rtl="0">
              <a:lnSpc>
                <a:spcPct val="115000"/>
              </a:lnSpc>
              <a:spcBef>
                <a:spcPts val="0"/>
              </a:spcBef>
              <a:spcAft>
                <a:spcPts val="0"/>
              </a:spcAft>
              <a:buNone/>
              <a:defRPr sz="1200"/>
            </a:lvl9pPr>
          </a:lstStyle>
          <a:p>
            <a:endParaRPr/>
          </a:p>
        </p:txBody>
      </p:sp>
      <p:sp>
        <p:nvSpPr>
          <p:cNvPr id="98" name="Google Shape;98;p23"/>
          <p:cNvSpPr txBox="1">
            <a:spLocks noGrp="1"/>
          </p:cNvSpPr>
          <p:nvPr>
            <p:ph type="subTitle" idx="3"/>
          </p:nvPr>
        </p:nvSpPr>
        <p:spPr>
          <a:xfrm>
            <a:off x="3600000" y="1830400"/>
            <a:ext cx="19440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99" name="Google Shape;99;p23"/>
          <p:cNvSpPr txBox="1">
            <a:spLocks noGrp="1"/>
          </p:cNvSpPr>
          <p:nvPr>
            <p:ph type="subTitle" idx="4"/>
          </p:nvPr>
        </p:nvSpPr>
        <p:spPr>
          <a:xfrm>
            <a:off x="3600000" y="2152011"/>
            <a:ext cx="1944000" cy="619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200"/>
            </a:lvl1pPr>
            <a:lvl2pPr lvl="1" algn="ctr" rtl="0">
              <a:lnSpc>
                <a:spcPct val="115000"/>
              </a:lnSpc>
              <a:spcBef>
                <a:spcPts val="0"/>
              </a:spcBef>
              <a:spcAft>
                <a:spcPts val="0"/>
              </a:spcAft>
              <a:buNone/>
              <a:defRPr sz="1200"/>
            </a:lvl2pPr>
            <a:lvl3pPr lvl="2" algn="ctr" rtl="0">
              <a:lnSpc>
                <a:spcPct val="115000"/>
              </a:lnSpc>
              <a:spcBef>
                <a:spcPts val="0"/>
              </a:spcBef>
              <a:spcAft>
                <a:spcPts val="0"/>
              </a:spcAft>
              <a:buNone/>
              <a:defRPr sz="1200"/>
            </a:lvl3pPr>
            <a:lvl4pPr lvl="3" algn="ctr" rtl="0">
              <a:lnSpc>
                <a:spcPct val="115000"/>
              </a:lnSpc>
              <a:spcBef>
                <a:spcPts val="0"/>
              </a:spcBef>
              <a:spcAft>
                <a:spcPts val="0"/>
              </a:spcAft>
              <a:buNone/>
              <a:defRPr sz="1200"/>
            </a:lvl4pPr>
            <a:lvl5pPr lvl="4" algn="ctr" rtl="0">
              <a:lnSpc>
                <a:spcPct val="115000"/>
              </a:lnSpc>
              <a:spcBef>
                <a:spcPts val="0"/>
              </a:spcBef>
              <a:spcAft>
                <a:spcPts val="0"/>
              </a:spcAft>
              <a:buNone/>
              <a:defRPr sz="1200"/>
            </a:lvl5pPr>
            <a:lvl6pPr lvl="5" algn="ctr" rtl="0">
              <a:lnSpc>
                <a:spcPct val="115000"/>
              </a:lnSpc>
              <a:spcBef>
                <a:spcPts val="0"/>
              </a:spcBef>
              <a:spcAft>
                <a:spcPts val="0"/>
              </a:spcAft>
              <a:buNone/>
              <a:defRPr sz="1200"/>
            </a:lvl6pPr>
            <a:lvl7pPr lvl="6" algn="ctr" rtl="0">
              <a:lnSpc>
                <a:spcPct val="115000"/>
              </a:lnSpc>
              <a:spcBef>
                <a:spcPts val="0"/>
              </a:spcBef>
              <a:spcAft>
                <a:spcPts val="0"/>
              </a:spcAft>
              <a:buNone/>
              <a:defRPr sz="1200"/>
            </a:lvl7pPr>
            <a:lvl8pPr lvl="7" algn="ctr" rtl="0">
              <a:lnSpc>
                <a:spcPct val="115000"/>
              </a:lnSpc>
              <a:spcBef>
                <a:spcPts val="0"/>
              </a:spcBef>
              <a:spcAft>
                <a:spcPts val="0"/>
              </a:spcAft>
              <a:buNone/>
              <a:defRPr sz="1200"/>
            </a:lvl8pPr>
            <a:lvl9pPr lvl="8" algn="ctr" rtl="0">
              <a:lnSpc>
                <a:spcPct val="115000"/>
              </a:lnSpc>
              <a:spcBef>
                <a:spcPts val="0"/>
              </a:spcBef>
              <a:spcAft>
                <a:spcPts val="0"/>
              </a:spcAft>
              <a:buNone/>
              <a:defRPr sz="1200"/>
            </a:lvl9pPr>
          </a:lstStyle>
          <a:p>
            <a:endParaRPr/>
          </a:p>
        </p:txBody>
      </p:sp>
      <p:sp>
        <p:nvSpPr>
          <p:cNvPr id="100" name="Google Shape;100;p23"/>
          <p:cNvSpPr txBox="1">
            <a:spLocks noGrp="1"/>
          </p:cNvSpPr>
          <p:nvPr>
            <p:ph type="subTitle" idx="5"/>
          </p:nvPr>
        </p:nvSpPr>
        <p:spPr>
          <a:xfrm>
            <a:off x="5952100" y="1830400"/>
            <a:ext cx="19440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101" name="Google Shape;101;p23"/>
          <p:cNvSpPr txBox="1">
            <a:spLocks noGrp="1"/>
          </p:cNvSpPr>
          <p:nvPr>
            <p:ph type="subTitle" idx="6"/>
          </p:nvPr>
        </p:nvSpPr>
        <p:spPr>
          <a:xfrm>
            <a:off x="5952100" y="2152011"/>
            <a:ext cx="1944000" cy="619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200"/>
            </a:lvl1pPr>
            <a:lvl2pPr lvl="1" algn="ctr" rtl="0">
              <a:lnSpc>
                <a:spcPct val="115000"/>
              </a:lnSpc>
              <a:spcBef>
                <a:spcPts val="0"/>
              </a:spcBef>
              <a:spcAft>
                <a:spcPts val="0"/>
              </a:spcAft>
              <a:buNone/>
              <a:defRPr sz="1200"/>
            </a:lvl2pPr>
            <a:lvl3pPr lvl="2" algn="ctr" rtl="0">
              <a:lnSpc>
                <a:spcPct val="115000"/>
              </a:lnSpc>
              <a:spcBef>
                <a:spcPts val="0"/>
              </a:spcBef>
              <a:spcAft>
                <a:spcPts val="0"/>
              </a:spcAft>
              <a:buNone/>
              <a:defRPr sz="1200"/>
            </a:lvl3pPr>
            <a:lvl4pPr lvl="3" algn="ctr" rtl="0">
              <a:lnSpc>
                <a:spcPct val="115000"/>
              </a:lnSpc>
              <a:spcBef>
                <a:spcPts val="0"/>
              </a:spcBef>
              <a:spcAft>
                <a:spcPts val="0"/>
              </a:spcAft>
              <a:buNone/>
              <a:defRPr sz="1200"/>
            </a:lvl4pPr>
            <a:lvl5pPr lvl="4" algn="ctr" rtl="0">
              <a:lnSpc>
                <a:spcPct val="115000"/>
              </a:lnSpc>
              <a:spcBef>
                <a:spcPts val="0"/>
              </a:spcBef>
              <a:spcAft>
                <a:spcPts val="0"/>
              </a:spcAft>
              <a:buNone/>
              <a:defRPr sz="1200"/>
            </a:lvl5pPr>
            <a:lvl6pPr lvl="5" algn="ctr" rtl="0">
              <a:lnSpc>
                <a:spcPct val="115000"/>
              </a:lnSpc>
              <a:spcBef>
                <a:spcPts val="0"/>
              </a:spcBef>
              <a:spcAft>
                <a:spcPts val="0"/>
              </a:spcAft>
              <a:buNone/>
              <a:defRPr sz="1200"/>
            </a:lvl6pPr>
            <a:lvl7pPr lvl="6" algn="ctr" rtl="0">
              <a:lnSpc>
                <a:spcPct val="115000"/>
              </a:lnSpc>
              <a:spcBef>
                <a:spcPts val="0"/>
              </a:spcBef>
              <a:spcAft>
                <a:spcPts val="0"/>
              </a:spcAft>
              <a:buNone/>
              <a:defRPr sz="1200"/>
            </a:lvl7pPr>
            <a:lvl8pPr lvl="7" algn="ctr" rtl="0">
              <a:lnSpc>
                <a:spcPct val="115000"/>
              </a:lnSpc>
              <a:spcBef>
                <a:spcPts val="0"/>
              </a:spcBef>
              <a:spcAft>
                <a:spcPts val="0"/>
              </a:spcAft>
              <a:buNone/>
              <a:defRPr sz="1200"/>
            </a:lvl8pPr>
            <a:lvl9pPr lvl="8" algn="ctr" rtl="0">
              <a:lnSpc>
                <a:spcPct val="115000"/>
              </a:lnSpc>
              <a:spcBef>
                <a:spcPts val="0"/>
              </a:spcBef>
              <a:spcAft>
                <a:spcPts val="0"/>
              </a:spcAft>
              <a:buNone/>
              <a:defRPr sz="1200"/>
            </a:lvl9pPr>
          </a:lstStyle>
          <a:p>
            <a:endParaRPr/>
          </a:p>
        </p:txBody>
      </p:sp>
      <p:sp>
        <p:nvSpPr>
          <p:cNvPr id="102" name="Google Shape;102;p23"/>
          <p:cNvSpPr txBox="1">
            <a:spLocks noGrp="1"/>
          </p:cNvSpPr>
          <p:nvPr>
            <p:ph type="subTitle" idx="7"/>
          </p:nvPr>
        </p:nvSpPr>
        <p:spPr>
          <a:xfrm>
            <a:off x="1247900" y="3432392"/>
            <a:ext cx="19440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103" name="Google Shape;103;p23"/>
          <p:cNvSpPr txBox="1">
            <a:spLocks noGrp="1"/>
          </p:cNvSpPr>
          <p:nvPr>
            <p:ph type="subTitle" idx="8"/>
          </p:nvPr>
        </p:nvSpPr>
        <p:spPr>
          <a:xfrm>
            <a:off x="1247900" y="3754003"/>
            <a:ext cx="1944000" cy="619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200"/>
            </a:lvl1pPr>
            <a:lvl2pPr lvl="1" algn="ctr" rtl="0">
              <a:lnSpc>
                <a:spcPct val="115000"/>
              </a:lnSpc>
              <a:spcBef>
                <a:spcPts val="0"/>
              </a:spcBef>
              <a:spcAft>
                <a:spcPts val="0"/>
              </a:spcAft>
              <a:buNone/>
              <a:defRPr sz="1200"/>
            </a:lvl2pPr>
            <a:lvl3pPr lvl="2" algn="ctr" rtl="0">
              <a:lnSpc>
                <a:spcPct val="115000"/>
              </a:lnSpc>
              <a:spcBef>
                <a:spcPts val="0"/>
              </a:spcBef>
              <a:spcAft>
                <a:spcPts val="0"/>
              </a:spcAft>
              <a:buNone/>
              <a:defRPr sz="1200"/>
            </a:lvl3pPr>
            <a:lvl4pPr lvl="3" algn="ctr" rtl="0">
              <a:lnSpc>
                <a:spcPct val="115000"/>
              </a:lnSpc>
              <a:spcBef>
                <a:spcPts val="0"/>
              </a:spcBef>
              <a:spcAft>
                <a:spcPts val="0"/>
              </a:spcAft>
              <a:buNone/>
              <a:defRPr sz="1200"/>
            </a:lvl4pPr>
            <a:lvl5pPr lvl="4" algn="ctr" rtl="0">
              <a:lnSpc>
                <a:spcPct val="115000"/>
              </a:lnSpc>
              <a:spcBef>
                <a:spcPts val="0"/>
              </a:spcBef>
              <a:spcAft>
                <a:spcPts val="0"/>
              </a:spcAft>
              <a:buNone/>
              <a:defRPr sz="1200"/>
            </a:lvl5pPr>
            <a:lvl6pPr lvl="5" algn="ctr" rtl="0">
              <a:lnSpc>
                <a:spcPct val="115000"/>
              </a:lnSpc>
              <a:spcBef>
                <a:spcPts val="0"/>
              </a:spcBef>
              <a:spcAft>
                <a:spcPts val="0"/>
              </a:spcAft>
              <a:buNone/>
              <a:defRPr sz="1200"/>
            </a:lvl6pPr>
            <a:lvl7pPr lvl="6" algn="ctr" rtl="0">
              <a:lnSpc>
                <a:spcPct val="115000"/>
              </a:lnSpc>
              <a:spcBef>
                <a:spcPts val="0"/>
              </a:spcBef>
              <a:spcAft>
                <a:spcPts val="0"/>
              </a:spcAft>
              <a:buNone/>
              <a:defRPr sz="1200"/>
            </a:lvl7pPr>
            <a:lvl8pPr lvl="7" algn="ctr" rtl="0">
              <a:lnSpc>
                <a:spcPct val="115000"/>
              </a:lnSpc>
              <a:spcBef>
                <a:spcPts val="0"/>
              </a:spcBef>
              <a:spcAft>
                <a:spcPts val="0"/>
              </a:spcAft>
              <a:buNone/>
              <a:defRPr sz="1200"/>
            </a:lvl8pPr>
            <a:lvl9pPr lvl="8" algn="ctr" rtl="0">
              <a:lnSpc>
                <a:spcPct val="115000"/>
              </a:lnSpc>
              <a:spcBef>
                <a:spcPts val="0"/>
              </a:spcBef>
              <a:spcAft>
                <a:spcPts val="0"/>
              </a:spcAft>
              <a:buNone/>
              <a:defRPr sz="1200"/>
            </a:lvl9pPr>
          </a:lstStyle>
          <a:p>
            <a:endParaRPr/>
          </a:p>
        </p:txBody>
      </p:sp>
      <p:sp>
        <p:nvSpPr>
          <p:cNvPr id="104" name="Google Shape;104;p23"/>
          <p:cNvSpPr txBox="1">
            <a:spLocks noGrp="1"/>
          </p:cNvSpPr>
          <p:nvPr>
            <p:ph type="subTitle" idx="9"/>
          </p:nvPr>
        </p:nvSpPr>
        <p:spPr>
          <a:xfrm>
            <a:off x="3600000" y="3432392"/>
            <a:ext cx="19440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105" name="Google Shape;105;p23"/>
          <p:cNvSpPr txBox="1">
            <a:spLocks noGrp="1"/>
          </p:cNvSpPr>
          <p:nvPr>
            <p:ph type="subTitle" idx="13"/>
          </p:nvPr>
        </p:nvSpPr>
        <p:spPr>
          <a:xfrm>
            <a:off x="3600000" y="3754003"/>
            <a:ext cx="1944000" cy="619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200"/>
            </a:lvl1pPr>
            <a:lvl2pPr lvl="1" algn="ctr" rtl="0">
              <a:lnSpc>
                <a:spcPct val="115000"/>
              </a:lnSpc>
              <a:spcBef>
                <a:spcPts val="0"/>
              </a:spcBef>
              <a:spcAft>
                <a:spcPts val="0"/>
              </a:spcAft>
              <a:buNone/>
              <a:defRPr sz="1200"/>
            </a:lvl2pPr>
            <a:lvl3pPr lvl="2" algn="ctr" rtl="0">
              <a:lnSpc>
                <a:spcPct val="115000"/>
              </a:lnSpc>
              <a:spcBef>
                <a:spcPts val="0"/>
              </a:spcBef>
              <a:spcAft>
                <a:spcPts val="0"/>
              </a:spcAft>
              <a:buNone/>
              <a:defRPr sz="1200"/>
            </a:lvl3pPr>
            <a:lvl4pPr lvl="3" algn="ctr" rtl="0">
              <a:lnSpc>
                <a:spcPct val="115000"/>
              </a:lnSpc>
              <a:spcBef>
                <a:spcPts val="0"/>
              </a:spcBef>
              <a:spcAft>
                <a:spcPts val="0"/>
              </a:spcAft>
              <a:buNone/>
              <a:defRPr sz="1200"/>
            </a:lvl4pPr>
            <a:lvl5pPr lvl="4" algn="ctr" rtl="0">
              <a:lnSpc>
                <a:spcPct val="115000"/>
              </a:lnSpc>
              <a:spcBef>
                <a:spcPts val="0"/>
              </a:spcBef>
              <a:spcAft>
                <a:spcPts val="0"/>
              </a:spcAft>
              <a:buNone/>
              <a:defRPr sz="1200"/>
            </a:lvl5pPr>
            <a:lvl6pPr lvl="5" algn="ctr" rtl="0">
              <a:lnSpc>
                <a:spcPct val="115000"/>
              </a:lnSpc>
              <a:spcBef>
                <a:spcPts val="0"/>
              </a:spcBef>
              <a:spcAft>
                <a:spcPts val="0"/>
              </a:spcAft>
              <a:buNone/>
              <a:defRPr sz="1200"/>
            </a:lvl6pPr>
            <a:lvl7pPr lvl="6" algn="ctr" rtl="0">
              <a:lnSpc>
                <a:spcPct val="115000"/>
              </a:lnSpc>
              <a:spcBef>
                <a:spcPts val="0"/>
              </a:spcBef>
              <a:spcAft>
                <a:spcPts val="0"/>
              </a:spcAft>
              <a:buNone/>
              <a:defRPr sz="1200"/>
            </a:lvl7pPr>
            <a:lvl8pPr lvl="7" algn="ctr" rtl="0">
              <a:lnSpc>
                <a:spcPct val="115000"/>
              </a:lnSpc>
              <a:spcBef>
                <a:spcPts val="0"/>
              </a:spcBef>
              <a:spcAft>
                <a:spcPts val="0"/>
              </a:spcAft>
              <a:buNone/>
              <a:defRPr sz="1200"/>
            </a:lvl8pPr>
            <a:lvl9pPr lvl="8" algn="ctr" rtl="0">
              <a:lnSpc>
                <a:spcPct val="115000"/>
              </a:lnSpc>
              <a:spcBef>
                <a:spcPts val="0"/>
              </a:spcBef>
              <a:spcAft>
                <a:spcPts val="0"/>
              </a:spcAft>
              <a:buNone/>
              <a:defRPr sz="1200"/>
            </a:lvl9pPr>
          </a:lstStyle>
          <a:p>
            <a:endParaRPr/>
          </a:p>
        </p:txBody>
      </p:sp>
      <p:sp>
        <p:nvSpPr>
          <p:cNvPr id="106" name="Google Shape;106;p23"/>
          <p:cNvSpPr txBox="1">
            <a:spLocks noGrp="1"/>
          </p:cNvSpPr>
          <p:nvPr>
            <p:ph type="subTitle" idx="14"/>
          </p:nvPr>
        </p:nvSpPr>
        <p:spPr>
          <a:xfrm>
            <a:off x="5952100" y="3432392"/>
            <a:ext cx="1944000" cy="3216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107" name="Google Shape;107;p23"/>
          <p:cNvSpPr txBox="1">
            <a:spLocks noGrp="1"/>
          </p:cNvSpPr>
          <p:nvPr>
            <p:ph type="subTitle" idx="15"/>
          </p:nvPr>
        </p:nvSpPr>
        <p:spPr>
          <a:xfrm>
            <a:off x="5952100" y="3754003"/>
            <a:ext cx="1944000" cy="619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200"/>
            </a:lvl1pPr>
            <a:lvl2pPr lvl="1" algn="ctr" rtl="0">
              <a:lnSpc>
                <a:spcPct val="115000"/>
              </a:lnSpc>
              <a:spcBef>
                <a:spcPts val="0"/>
              </a:spcBef>
              <a:spcAft>
                <a:spcPts val="0"/>
              </a:spcAft>
              <a:buNone/>
              <a:defRPr sz="1200"/>
            </a:lvl2pPr>
            <a:lvl3pPr lvl="2" algn="ctr" rtl="0">
              <a:lnSpc>
                <a:spcPct val="115000"/>
              </a:lnSpc>
              <a:spcBef>
                <a:spcPts val="0"/>
              </a:spcBef>
              <a:spcAft>
                <a:spcPts val="0"/>
              </a:spcAft>
              <a:buNone/>
              <a:defRPr sz="1200"/>
            </a:lvl3pPr>
            <a:lvl4pPr lvl="3" algn="ctr" rtl="0">
              <a:lnSpc>
                <a:spcPct val="115000"/>
              </a:lnSpc>
              <a:spcBef>
                <a:spcPts val="0"/>
              </a:spcBef>
              <a:spcAft>
                <a:spcPts val="0"/>
              </a:spcAft>
              <a:buNone/>
              <a:defRPr sz="1200"/>
            </a:lvl4pPr>
            <a:lvl5pPr lvl="4" algn="ctr" rtl="0">
              <a:lnSpc>
                <a:spcPct val="115000"/>
              </a:lnSpc>
              <a:spcBef>
                <a:spcPts val="0"/>
              </a:spcBef>
              <a:spcAft>
                <a:spcPts val="0"/>
              </a:spcAft>
              <a:buNone/>
              <a:defRPr sz="1200"/>
            </a:lvl5pPr>
            <a:lvl6pPr lvl="5" algn="ctr" rtl="0">
              <a:lnSpc>
                <a:spcPct val="115000"/>
              </a:lnSpc>
              <a:spcBef>
                <a:spcPts val="0"/>
              </a:spcBef>
              <a:spcAft>
                <a:spcPts val="0"/>
              </a:spcAft>
              <a:buNone/>
              <a:defRPr sz="1200"/>
            </a:lvl6pPr>
            <a:lvl7pPr lvl="6" algn="ctr" rtl="0">
              <a:lnSpc>
                <a:spcPct val="115000"/>
              </a:lnSpc>
              <a:spcBef>
                <a:spcPts val="0"/>
              </a:spcBef>
              <a:spcAft>
                <a:spcPts val="0"/>
              </a:spcAft>
              <a:buNone/>
              <a:defRPr sz="1200"/>
            </a:lvl7pPr>
            <a:lvl8pPr lvl="7" algn="ctr" rtl="0">
              <a:lnSpc>
                <a:spcPct val="115000"/>
              </a:lnSpc>
              <a:spcBef>
                <a:spcPts val="0"/>
              </a:spcBef>
              <a:spcAft>
                <a:spcPts val="0"/>
              </a:spcAft>
              <a:buNone/>
              <a:defRPr sz="1200"/>
            </a:lvl8pPr>
            <a:lvl9pPr lvl="8" algn="ctr" rtl="0">
              <a:lnSpc>
                <a:spcPct val="115000"/>
              </a:lnSpc>
              <a:spcBef>
                <a:spcPts val="0"/>
              </a:spcBef>
              <a:spcAft>
                <a:spcPts val="0"/>
              </a:spcAft>
              <a:buNone/>
              <a:defRPr sz="12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CUSTOM_2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4"/>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3">
  <p:cSld name="CUSTOM_2_1_1">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5"/>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losing slide">
  <p:cSld name="CUSTOM_2_1_1_1">
    <p:bg>
      <p:bgPr>
        <a:blipFill>
          <a:blip r:embed="rId2">
            <a:alphaModFix/>
          </a:blip>
          <a:stretch>
            <a:fillRect/>
          </a:stretch>
        </a:blipFill>
        <a:effectLst/>
      </p:bgPr>
    </p:bg>
    <p:spTree>
      <p:nvGrpSpPr>
        <p:cNvPr id="1" name="Shape 112"/>
        <p:cNvGrpSpPr/>
        <p:nvPr/>
      </p:nvGrpSpPr>
      <p:grpSpPr>
        <a:xfrm>
          <a:off x="0" y="0"/>
          <a:ext cx="0" cy="0"/>
          <a:chOff x="0" y="0"/>
          <a:chExt cx="0" cy="0"/>
        </a:xfrm>
      </p:grpSpPr>
      <p:sp>
        <p:nvSpPr>
          <p:cNvPr id="113" name="Google Shape;113;p26"/>
          <p:cNvSpPr/>
          <p:nvPr/>
        </p:nvSpPr>
        <p:spPr>
          <a:xfrm>
            <a:off x="712700" y="851875"/>
            <a:ext cx="7718400" cy="974700"/>
          </a:xfrm>
          <a:prstGeom prst="snip2DiagRect">
            <a:avLst>
              <a:gd name="adj1" fmla="val 0"/>
              <a:gd name="adj2"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6"/>
          <p:cNvSpPr/>
          <p:nvPr/>
        </p:nvSpPr>
        <p:spPr>
          <a:xfrm flipH="1">
            <a:off x="2117875" y="548975"/>
            <a:ext cx="4908300" cy="2486100"/>
          </a:xfrm>
          <a:prstGeom prst="snip2DiagRect">
            <a:avLst>
              <a:gd name="adj1" fmla="val 0"/>
              <a:gd name="adj2"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6"/>
          <p:cNvSpPr txBox="1">
            <a:spLocks noGrp="1"/>
          </p:cNvSpPr>
          <p:nvPr>
            <p:ph type="ctrTitle"/>
          </p:nvPr>
        </p:nvSpPr>
        <p:spPr>
          <a:xfrm>
            <a:off x="1623275" y="877975"/>
            <a:ext cx="5897400" cy="922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5500"/>
              <a:buNone/>
              <a:defRPr sz="5500">
                <a:solidFill>
                  <a:schemeClr val="accent1"/>
                </a:solidFill>
              </a:defRPr>
            </a:lvl1pPr>
            <a:lvl2pPr lvl="1" algn="ctr" rtl="0">
              <a:spcBef>
                <a:spcPts val="0"/>
              </a:spcBef>
              <a:spcAft>
                <a:spcPts val="0"/>
              </a:spcAft>
              <a:buClr>
                <a:schemeClr val="accent1"/>
              </a:buClr>
              <a:buSzPts val="5500"/>
              <a:buNone/>
              <a:defRPr sz="5500">
                <a:solidFill>
                  <a:schemeClr val="accent1"/>
                </a:solidFill>
              </a:defRPr>
            </a:lvl2pPr>
            <a:lvl3pPr lvl="2" algn="ctr" rtl="0">
              <a:spcBef>
                <a:spcPts val="0"/>
              </a:spcBef>
              <a:spcAft>
                <a:spcPts val="0"/>
              </a:spcAft>
              <a:buClr>
                <a:schemeClr val="accent1"/>
              </a:buClr>
              <a:buSzPts val="5500"/>
              <a:buNone/>
              <a:defRPr sz="5500">
                <a:solidFill>
                  <a:schemeClr val="accent1"/>
                </a:solidFill>
              </a:defRPr>
            </a:lvl3pPr>
            <a:lvl4pPr lvl="3" algn="ctr" rtl="0">
              <a:spcBef>
                <a:spcPts val="0"/>
              </a:spcBef>
              <a:spcAft>
                <a:spcPts val="0"/>
              </a:spcAft>
              <a:buClr>
                <a:schemeClr val="accent1"/>
              </a:buClr>
              <a:buSzPts val="5500"/>
              <a:buNone/>
              <a:defRPr sz="5500">
                <a:solidFill>
                  <a:schemeClr val="accent1"/>
                </a:solidFill>
              </a:defRPr>
            </a:lvl4pPr>
            <a:lvl5pPr lvl="4" algn="ctr" rtl="0">
              <a:spcBef>
                <a:spcPts val="0"/>
              </a:spcBef>
              <a:spcAft>
                <a:spcPts val="0"/>
              </a:spcAft>
              <a:buClr>
                <a:schemeClr val="accent1"/>
              </a:buClr>
              <a:buSzPts val="5500"/>
              <a:buNone/>
              <a:defRPr sz="5500">
                <a:solidFill>
                  <a:schemeClr val="accent1"/>
                </a:solidFill>
              </a:defRPr>
            </a:lvl5pPr>
            <a:lvl6pPr lvl="5" algn="ctr" rtl="0">
              <a:spcBef>
                <a:spcPts val="0"/>
              </a:spcBef>
              <a:spcAft>
                <a:spcPts val="0"/>
              </a:spcAft>
              <a:buClr>
                <a:schemeClr val="accent1"/>
              </a:buClr>
              <a:buSzPts val="5500"/>
              <a:buNone/>
              <a:defRPr sz="5500">
                <a:solidFill>
                  <a:schemeClr val="accent1"/>
                </a:solidFill>
              </a:defRPr>
            </a:lvl6pPr>
            <a:lvl7pPr lvl="6" algn="ctr" rtl="0">
              <a:spcBef>
                <a:spcPts val="0"/>
              </a:spcBef>
              <a:spcAft>
                <a:spcPts val="0"/>
              </a:spcAft>
              <a:buClr>
                <a:schemeClr val="accent1"/>
              </a:buClr>
              <a:buSzPts val="5500"/>
              <a:buNone/>
              <a:defRPr sz="5500">
                <a:solidFill>
                  <a:schemeClr val="accent1"/>
                </a:solidFill>
              </a:defRPr>
            </a:lvl7pPr>
            <a:lvl8pPr lvl="7" algn="ctr" rtl="0">
              <a:spcBef>
                <a:spcPts val="0"/>
              </a:spcBef>
              <a:spcAft>
                <a:spcPts val="0"/>
              </a:spcAft>
              <a:buClr>
                <a:schemeClr val="accent1"/>
              </a:buClr>
              <a:buSzPts val="5500"/>
              <a:buNone/>
              <a:defRPr sz="5500">
                <a:solidFill>
                  <a:schemeClr val="accent1"/>
                </a:solidFill>
              </a:defRPr>
            </a:lvl8pPr>
            <a:lvl9pPr lvl="8" algn="ctr" rtl="0">
              <a:spcBef>
                <a:spcPts val="0"/>
              </a:spcBef>
              <a:spcAft>
                <a:spcPts val="0"/>
              </a:spcAft>
              <a:buClr>
                <a:schemeClr val="accent1"/>
              </a:buClr>
              <a:buSzPts val="5500"/>
              <a:buNone/>
              <a:defRPr sz="5500">
                <a:solidFill>
                  <a:schemeClr val="accent1"/>
                </a:solidFill>
              </a:defRPr>
            </a:lvl9pPr>
          </a:lstStyle>
          <a:p>
            <a:endParaRPr/>
          </a:p>
        </p:txBody>
      </p:sp>
      <p:sp>
        <p:nvSpPr>
          <p:cNvPr id="116" name="Google Shape;116;p26"/>
          <p:cNvSpPr txBox="1">
            <a:spLocks noGrp="1"/>
          </p:cNvSpPr>
          <p:nvPr>
            <p:ph type="subTitle" idx="1"/>
          </p:nvPr>
        </p:nvSpPr>
        <p:spPr>
          <a:xfrm>
            <a:off x="2667050" y="1899050"/>
            <a:ext cx="3809700" cy="113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26"/>
          <p:cNvSpPr txBox="1"/>
          <p:nvPr/>
        </p:nvSpPr>
        <p:spPr>
          <a:xfrm>
            <a:off x="3058775" y="3770650"/>
            <a:ext cx="3026400" cy="593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000">
                <a:solidFill>
                  <a:schemeClr val="dk1"/>
                </a:solidFill>
                <a:latin typeface="Open Sans"/>
                <a:ea typeface="Open Sans"/>
                <a:cs typeface="Open Sans"/>
                <a:sym typeface="Open Sans"/>
              </a:rPr>
              <a:t>CREDITS: This presentation template was created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Slidesgo</a:t>
            </a:r>
            <a:r>
              <a:rPr lang="en" sz="1000">
                <a:solidFill>
                  <a:schemeClr val="dk1"/>
                </a:solidFill>
                <a:latin typeface="Open Sans"/>
                <a:ea typeface="Open Sans"/>
                <a:cs typeface="Open Sans"/>
                <a:sym typeface="Open Sans"/>
              </a:rPr>
              <a:t>, including icons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Flaticon</a:t>
            </a:r>
            <a:r>
              <a:rPr lang="en" sz="1000">
                <a:solidFill>
                  <a:schemeClr val="dk1"/>
                </a:solidFill>
                <a:latin typeface="Open Sans"/>
                <a:ea typeface="Open Sans"/>
                <a:cs typeface="Open Sans"/>
                <a:sym typeface="Open Sans"/>
              </a:rPr>
              <a:t>, and infographics &amp; images by </a:t>
            </a:r>
            <a:r>
              <a:rPr lang="en" sz="1000" b="1">
                <a:solidFill>
                  <a:schemeClr val="dk1"/>
                </a:solidFill>
                <a:uFill>
                  <a:noFill/>
                </a:u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Freepik</a:t>
            </a:r>
            <a:endParaRPr sz="1000" b="1">
              <a:solidFill>
                <a:schemeClr val="dk1"/>
              </a:solidFill>
              <a:latin typeface="Open Sans"/>
              <a:ea typeface="Open Sans"/>
              <a:cs typeface="Open Sans"/>
              <a:sym typeface="Open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17" name="Google Shape;17;p4"/>
          <p:cNvSpPr txBox="1">
            <a:spLocks noGrp="1"/>
          </p:cNvSpPr>
          <p:nvPr>
            <p:ph type="body" idx="1"/>
          </p:nvPr>
        </p:nvSpPr>
        <p:spPr>
          <a:xfrm>
            <a:off x="991800" y="1622325"/>
            <a:ext cx="7160400" cy="2983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20" name="Google Shape;20;p5"/>
          <p:cNvSpPr txBox="1">
            <a:spLocks noGrp="1"/>
          </p:cNvSpPr>
          <p:nvPr>
            <p:ph type="body" idx="1"/>
          </p:nvPr>
        </p:nvSpPr>
        <p:spPr>
          <a:xfrm>
            <a:off x="1524000" y="2212950"/>
            <a:ext cx="2783400" cy="1375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1" name="Google Shape;21;p5"/>
          <p:cNvSpPr txBox="1">
            <a:spLocks noGrp="1"/>
          </p:cNvSpPr>
          <p:nvPr>
            <p:ph type="body" idx="2"/>
          </p:nvPr>
        </p:nvSpPr>
        <p:spPr>
          <a:xfrm>
            <a:off x="4836675" y="2212950"/>
            <a:ext cx="2783400" cy="1375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2" name="Google Shape;22;p5"/>
          <p:cNvSpPr txBox="1">
            <a:spLocks noGrp="1"/>
          </p:cNvSpPr>
          <p:nvPr>
            <p:ph type="subTitle" idx="3"/>
          </p:nvPr>
        </p:nvSpPr>
        <p:spPr>
          <a:xfrm>
            <a:off x="1524000" y="1891350"/>
            <a:ext cx="2783400" cy="3216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
        <p:nvSpPr>
          <p:cNvPr id="23" name="Google Shape;23;p5"/>
          <p:cNvSpPr txBox="1">
            <a:spLocks noGrp="1"/>
          </p:cNvSpPr>
          <p:nvPr>
            <p:ph type="subTitle" idx="4"/>
          </p:nvPr>
        </p:nvSpPr>
        <p:spPr>
          <a:xfrm>
            <a:off x="4836675" y="1891350"/>
            <a:ext cx="2783400" cy="3216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None/>
              <a:defRPr sz="1600" b="1">
                <a:latin typeface="Oswald"/>
                <a:ea typeface="Oswald"/>
                <a:cs typeface="Oswald"/>
                <a:sym typeface="Oswald"/>
              </a:defRPr>
            </a:lvl1pPr>
            <a:lvl2pPr lvl="1" algn="ctr" rtl="0">
              <a:lnSpc>
                <a:spcPct val="115000"/>
              </a:lnSpc>
              <a:spcBef>
                <a:spcPts val="0"/>
              </a:spcBef>
              <a:spcAft>
                <a:spcPts val="0"/>
              </a:spcAft>
              <a:buNone/>
              <a:defRPr sz="1600" b="1">
                <a:latin typeface="Oswald"/>
                <a:ea typeface="Oswald"/>
                <a:cs typeface="Oswald"/>
                <a:sym typeface="Oswald"/>
              </a:defRPr>
            </a:lvl2pPr>
            <a:lvl3pPr lvl="2" algn="ctr" rtl="0">
              <a:lnSpc>
                <a:spcPct val="115000"/>
              </a:lnSpc>
              <a:spcBef>
                <a:spcPts val="0"/>
              </a:spcBef>
              <a:spcAft>
                <a:spcPts val="0"/>
              </a:spcAft>
              <a:buNone/>
              <a:defRPr sz="1600" b="1">
                <a:latin typeface="Oswald"/>
                <a:ea typeface="Oswald"/>
                <a:cs typeface="Oswald"/>
                <a:sym typeface="Oswald"/>
              </a:defRPr>
            </a:lvl3pPr>
            <a:lvl4pPr lvl="3" algn="ctr" rtl="0">
              <a:lnSpc>
                <a:spcPct val="115000"/>
              </a:lnSpc>
              <a:spcBef>
                <a:spcPts val="0"/>
              </a:spcBef>
              <a:spcAft>
                <a:spcPts val="0"/>
              </a:spcAft>
              <a:buNone/>
              <a:defRPr sz="1600" b="1">
                <a:latin typeface="Oswald"/>
                <a:ea typeface="Oswald"/>
                <a:cs typeface="Oswald"/>
                <a:sym typeface="Oswald"/>
              </a:defRPr>
            </a:lvl4pPr>
            <a:lvl5pPr lvl="4" algn="ctr" rtl="0">
              <a:lnSpc>
                <a:spcPct val="115000"/>
              </a:lnSpc>
              <a:spcBef>
                <a:spcPts val="0"/>
              </a:spcBef>
              <a:spcAft>
                <a:spcPts val="0"/>
              </a:spcAft>
              <a:buNone/>
              <a:defRPr sz="1600" b="1">
                <a:latin typeface="Oswald"/>
                <a:ea typeface="Oswald"/>
                <a:cs typeface="Oswald"/>
                <a:sym typeface="Oswald"/>
              </a:defRPr>
            </a:lvl5pPr>
            <a:lvl6pPr lvl="5" algn="ctr" rtl="0">
              <a:lnSpc>
                <a:spcPct val="115000"/>
              </a:lnSpc>
              <a:spcBef>
                <a:spcPts val="0"/>
              </a:spcBef>
              <a:spcAft>
                <a:spcPts val="0"/>
              </a:spcAft>
              <a:buNone/>
              <a:defRPr sz="1600" b="1">
                <a:latin typeface="Oswald"/>
                <a:ea typeface="Oswald"/>
                <a:cs typeface="Oswald"/>
                <a:sym typeface="Oswald"/>
              </a:defRPr>
            </a:lvl6pPr>
            <a:lvl7pPr lvl="6" algn="ctr" rtl="0">
              <a:lnSpc>
                <a:spcPct val="115000"/>
              </a:lnSpc>
              <a:spcBef>
                <a:spcPts val="0"/>
              </a:spcBef>
              <a:spcAft>
                <a:spcPts val="0"/>
              </a:spcAft>
              <a:buNone/>
              <a:defRPr sz="1600" b="1">
                <a:latin typeface="Oswald"/>
                <a:ea typeface="Oswald"/>
                <a:cs typeface="Oswald"/>
                <a:sym typeface="Oswald"/>
              </a:defRPr>
            </a:lvl7pPr>
            <a:lvl8pPr lvl="7" algn="ctr" rtl="0">
              <a:lnSpc>
                <a:spcPct val="115000"/>
              </a:lnSpc>
              <a:spcBef>
                <a:spcPts val="0"/>
              </a:spcBef>
              <a:spcAft>
                <a:spcPts val="0"/>
              </a:spcAft>
              <a:buNone/>
              <a:defRPr sz="1600" b="1">
                <a:latin typeface="Oswald"/>
                <a:ea typeface="Oswald"/>
                <a:cs typeface="Oswald"/>
                <a:sym typeface="Oswald"/>
              </a:defRPr>
            </a:lvl8pPr>
            <a:lvl9pPr lvl="8" algn="ctr" rtl="0">
              <a:lnSpc>
                <a:spcPct val="115000"/>
              </a:lnSpc>
              <a:spcBef>
                <a:spcPts val="0"/>
              </a:spcBef>
              <a:spcAft>
                <a:spcPts val="0"/>
              </a:spcAft>
              <a:buNone/>
              <a:defRPr sz="1600" b="1">
                <a:latin typeface="Oswald"/>
                <a:ea typeface="Oswald"/>
                <a:cs typeface="Oswald"/>
                <a:sym typeface="Oswald"/>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body" idx="1"/>
          </p:nvPr>
        </p:nvSpPr>
        <p:spPr>
          <a:xfrm>
            <a:off x="991800" y="1426225"/>
            <a:ext cx="35802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8" name="Google Shape;28;p7"/>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991800" y="1363650"/>
            <a:ext cx="7160400" cy="241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991800" y="1233175"/>
            <a:ext cx="3580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3" name="Google Shape;33;p9"/>
          <p:cNvSpPr txBox="1">
            <a:spLocks noGrp="1"/>
          </p:cNvSpPr>
          <p:nvPr>
            <p:ph type="subTitle" idx="1"/>
          </p:nvPr>
        </p:nvSpPr>
        <p:spPr>
          <a:xfrm>
            <a:off x="991800" y="2803075"/>
            <a:ext cx="3580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4" name="Google Shape;34;p9"/>
          <p:cNvSpPr txBox="1">
            <a:spLocks noGrp="1"/>
          </p:cNvSpPr>
          <p:nvPr>
            <p:ph type="body" idx="2"/>
          </p:nvPr>
        </p:nvSpPr>
        <p:spPr>
          <a:xfrm>
            <a:off x="4572000" y="724075"/>
            <a:ext cx="3580200" cy="36951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body" idx="1"/>
          </p:nvPr>
        </p:nvSpPr>
        <p:spPr>
          <a:xfrm>
            <a:off x="991800" y="4230575"/>
            <a:ext cx="5318700" cy="3750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91800" y="530175"/>
            <a:ext cx="7160400" cy="487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1pPr>
            <a:lvl2pPr lvl="1" rt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2pPr>
            <a:lvl3pPr lvl="2" rt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3pPr>
            <a:lvl4pPr lvl="3" rt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4pPr>
            <a:lvl5pPr lvl="4" rt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5pPr>
            <a:lvl6pPr lvl="5" rt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6pPr>
            <a:lvl7pPr lvl="6" rt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7pPr>
            <a:lvl8pPr lvl="7" rt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8pPr>
            <a:lvl9pPr lvl="8" rt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991800" y="1340600"/>
            <a:ext cx="7160400" cy="3272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rtl="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rtl="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2" r:id="rId14"/>
    <p:sldLayoutId id="2147483663" r:id="rId15"/>
    <p:sldLayoutId id="2147483664" r:id="rId16"/>
    <p:sldLayoutId id="2147483666" r:id="rId17"/>
    <p:sldLayoutId id="2147483667" r:id="rId18"/>
    <p:sldLayoutId id="2147483668" r:id="rId19"/>
    <p:sldLayoutId id="2147483669" r:id="rId20"/>
    <p:sldLayoutId id="2147483670" r:id="rId21"/>
    <p:sldLayoutId id="2147483671" r:id="rId22"/>
    <p:sldLayoutId id="2147483672"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3.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7"/>
          <p:cNvSpPr txBox="1">
            <a:spLocks noGrp="1"/>
          </p:cNvSpPr>
          <p:nvPr>
            <p:ph type="ctrTitle"/>
          </p:nvPr>
        </p:nvSpPr>
        <p:spPr>
          <a:xfrm>
            <a:off x="928441" y="2874615"/>
            <a:ext cx="7711888" cy="114605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Automatic Network Packet Generation Interface</a:t>
            </a:r>
            <a:endParaRPr sz="3600" dirty="0"/>
          </a:p>
        </p:txBody>
      </p:sp>
      <p:sp>
        <p:nvSpPr>
          <p:cNvPr id="123" name="Google Shape;123;p27"/>
          <p:cNvSpPr txBox="1">
            <a:spLocks noGrp="1"/>
          </p:cNvSpPr>
          <p:nvPr>
            <p:ph type="subTitle" idx="1"/>
          </p:nvPr>
        </p:nvSpPr>
        <p:spPr>
          <a:xfrm>
            <a:off x="928441" y="3785345"/>
            <a:ext cx="4779835" cy="3765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Michael (Seth) Heinzman</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Packet Sending</a:t>
            </a:r>
            <a:endParaRPr dirty="0"/>
          </a:p>
        </p:txBody>
      </p:sp>
      <p:sp>
        <p:nvSpPr>
          <p:cNvPr id="167" name="Google Shape;167;p32"/>
          <p:cNvSpPr txBox="1">
            <a:spLocks noGrp="1"/>
          </p:cNvSpPr>
          <p:nvPr>
            <p:ph type="body" idx="1"/>
          </p:nvPr>
        </p:nvSpPr>
        <p:spPr>
          <a:xfrm>
            <a:off x="991800" y="887925"/>
            <a:ext cx="7219950" cy="3336412"/>
          </a:xfrm>
          <a:prstGeom prst="rect">
            <a:avLst/>
          </a:prstGeom>
        </p:spPr>
        <p:txBody>
          <a:bodyPr spcFirstLastPara="1" wrap="square" lIns="91425" tIns="91425" rIns="91425" bIns="91425" anchor="t" anchorCtr="0">
            <a:noAutofit/>
          </a:bodyPr>
          <a:lstStyle/>
          <a:p>
            <a:pPr marL="285750" indent="-285750">
              <a:lnSpc>
                <a:spcPct val="100000"/>
              </a:lnSpc>
            </a:pPr>
            <a:r>
              <a:rPr lang="en-US" sz="1300" dirty="0">
                <a:latin typeface="Oswald"/>
                <a:ea typeface="Oswald"/>
                <a:cs typeface="Oswald"/>
                <a:sym typeface="Oswald"/>
              </a:rPr>
              <a:t>Consists of three functions</a:t>
            </a:r>
          </a:p>
          <a:p>
            <a:pPr marL="742950" lvl="1" indent="-285750">
              <a:lnSpc>
                <a:spcPct val="100000"/>
              </a:lnSpc>
            </a:pPr>
            <a:r>
              <a:rPr lang="en-US" sz="1300" dirty="0" err="1">
                <a:latin typeface="Oswald"/>
                <a:ea typeface="Oswald"/>
                <a:cs typeface="Oswald"/>
                <a:sym typeface="Oswald"/>
              </a:rPr>
              <a:t>send_packet</a:t>
            </a:r>
            <a:r>
              <a:rPr lang="en-US" sz="1300" dirty="0">
                <a:latin typeface="Oswald"/>
                <a:ea typeface="Oswald"/>
                <a:cs typeface="Oswald"/>
                <a:sym typeface="Oswald"/>
              </a:rPr>
              <a:t>(</a:t>
            </a:r>
            <a:r>
              <a:rPr lang="en-US" sz="1300" dirty="0" err="1">
                <a:latin typeface="Oswald"/>
                <a:ea typeface="Oswald"/>
                <a:cs typeface="Oswald"/>
                <a:sym typeface="Oswald"/>
              </a:rPr>
              <a:t>created_packet</a:t>
            </a:r>
            <a:r>
              <a:rPr lang="en-US" sz="1300" dirty="0">
                <a:latin typeface="Oswald"/>
                <a:ea typeface="Oswald"/>
                <a:cs typeface="Oswald"/>
                <a:sym typeface="Oswald"/>
              </a:rPr>
              <a:t>, </a:t>
            </a:r>
            <a:r>
              <a:rPr lang="en-US" sz="1300" dirty="0" err="1">
                <a:latin typeface="Oswald"/>
                <a:ea typeface="Oswald"/>
                <a:cs typeface="Oswald"/>
                <a:sym typeface="Oswald"/>
              </a:rPr>
              <a:t>packet_info</a:t>
            </a:r>
            <a:r>
              <a:rPr lang="en-US" sz="1300" dirty="0">
                <a:latin typeface="Oswald"/>
                <a:ea typeface="Oswald"/>
                <a:cs typeface="Oswald"/>
                <a:sym typeface="Oswald"/>
              </a:rPr>
              <a:t>)</a:t>
            </a:r>
          </a:p>
          <a:p>
            <a:pPr marL="1200150" lvl="2" indent="-285750">
              <a:lnSpc>
                <a:spcPct val="100000"/>
              </a:lnSpc>
            </a:pPr>
            <a:r>
              <a:rPr lang="en-US" sz="1300" dirty="0">
                <a:latin typeface="Oswald"/>
                <a:ea typeface="Oswald"/>
                <a:cs typeface="Oswald"/>
                <a:sym typeface="Oswald"/>
              </a:rPr>
              <a:t>Returns a tuple of answered, unanswered, sent packets</a:t>
            </a:r>
          </a:p>
          <a:p>
            <a:pPr marL="742950" lvl="1" indent="-285750">
              <a:lnSpc>
                <a:spcPct val="100000"/>
              </a:lnSpc>
            </a:pPr>
            <a:r>
              <a:rPr lang="en-US" sz="1300" dirty="0" err="1">
                <a:latin typeface="Oswald"/>
                <a:ea typeface="Oswald"/>
                <a:cs typeface="Oswald"/>
                <a:sym typeface="Oswald"/>
              </a:rPr>
              <a:t>Check_packet_type_assign_send_method</a:t>
            </a:r>
            <a:r>
              <a:rPr lang="en-US" sz="1300" dirty="0">
                <a:latin typeface="Oswald"/>
                <a:ea typeface="Oswald"/>
                <a:cs typeface="Oswald"/>
                <a:sym typeface="Oswald"/>
              </a:rPr>
              <a:t>(packet, </a:t>
            </a:r>
            <a:r>
              <a:rPr lang="en-US" sz="1300" dirty="0" err="1">
                <a:latin typeface="Oswald"/>
                <a:ea typeface="Oswald"/>
                <a:cs typeface="Oswald"/>
                <a:sym typeface="Oswald"/>
              </a:rPr>
              <a:t>packet_info</a:t>
            </a:r>
            <a:r>
              <a:rPr lang="en-US" sz="1300" dirty="0">
                <a:latin typeface="Oswald"/>
                <a:ea typeface="Oswald"/>
                <a:cs typeface="Oswald"/>
                <a:sym typeface="Oswald"/>
              </a:rPr>
              <a:t>)</a:t>
            </a:r>
          </a:p>
          <a:p>
            <a:pPr marL="1200150" lvl="2" indent="-285750">
              <a:lnSpc>
                <a:spcPct val="100000"/>
              </a:lnSpc>
            </a:pPr>
            <a:r>
              <a:rPr lang="en-US" sz="1300" dirty="0">
                <a:latin typeface="Oswald"/>
                <a:ea typeface="Oswald"/>
                <a:cs typeface="Oswald"/>
                <a:sym typeface="Oswald"/>
              </a:rPr>
              <a:t>Returns the </a:t>
            </a:r>
            <a:r>
              <a:rPr lang="en-US" sz="1300" dirty="0" err="1">
                <a:latin typeface="Oswald"/>
                <a:ea typeface="Oswald"/>
                <a:cs typeface="Oswald"/>
                <a:sym typeface="Oswald"/>
              </a:rPr>
              <a:t>scapy</a:t>
            </a:r>
            <a:r>
              <a:rPr lang="en-US" sz="1300" dirty="0">
                <a:latin typeface="Oswald"/>
                <a:ea typeface="Oswald"/>
                <a:cs typeface="Oswald"/>
                <a:sym typeface="Oswald"/>
              </a:rPr>
              <a:t> send method for the specified packet and the interface. </a:t>
            </a:r>
          </a:p>
          <a:p>
            <a:pPr marL="742950" lvl="1" indent="-285750">
              <a:lnSpc>
                <a:spcPct val="100000"/>
              </a:lnSpc>
            </a:pPr>
            <a:r>
              <a:rPr lang="en-US" sz="1300" dirty="0" err="1">
                <a:latin typeface="Oswald"/>
                <a:ea typeface="Oswald"/>
                <a:cs typeface="Oswald"/>
                <a:sym typeface="Oswald"/>
              </a:rPr>
              <a:t>Get_default_interface_name</a:t>
            </a:r>
            <a:r>
              <a:rPr lang="en-US" sz="1300" dirty="0">
                <a:latin typeface="Oswald"/>
                <a:ea typeface="Oswald"/>
                <a:cs typeface="Oswald"/>
                <a:sym typeface="Oswald"/>
              </a:rPr>
              <a:t>()</a:t>
            </a:r>
          </a:p>
          <a:p>
            <a:pPr marL="1200150" lvl="2" indent="-285750">
              <a:lnSpc>
                <a:spcPct val="100000"/>
              </a:lnSpc>
            </a:pPr>
            <a:r>
              <a:rPr lang="en-US" sz="1300" dirty="0">
                <a:latin typeface="Oswald"/>
                <a:ea typeface="Oswald"/>
                <a:cs typeface="Oswald"/>
                <a:sym typeface="Oswald"/>
              </a:rPr>
              <a:t>Returns the default network interface to send packets on.</a:t>
            </a:r>
          </a:p>
          <a:p>
            <a:pPr marL="742950" lvl="1" indent="-285750">
              <a:lnSpc>
                <a:spcPct val="100000"/>
              </a:lnSpc>
            </a:pPr>
            <a:endParaRPr lang="en-US" sz="1300" dirty="0">
              <a:latin typeface="Oswald"/>
              <a:ea typeface="Oswald"/>
              <a:cs typeface="Oswald"/>
              <a:sym typeface="Oswald"/>
            </a:endParaRPr>
          </a:p>
        </p:txBody>
      </p:sp>
    </p:spTree>
    <p:extLst>
      <p:ext uri="{BB962C8B-B14F-4D97-AF65-F5344CB8AC3E}">
        <p14:creationId xmlns:p14="http://schemas.microsoft.com/office/powerpoint/2010/main" val="20537449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Send Packet</a:t>
            </a:r>
            <a:endParaRPr dirty="0"/>
          </a:p>
        </p:txBody>
      </p:sp>
      <p:pic>
        <p:nvPicPr>
          <p:cNvPr id="3" name="Picture 2">
            <a:extLst>
              <a:ext uri="{FF2B5EF4-FFF2-40B4-BE49-F238E27FC236}">
                <a16:creationId xmlns:a16="http://schemas.microsoft.com/office/drawing/2014/main" id="{FE935550-55C6-04A2-D9B7-F0A8B7ED69AE}"/>
              </a:ext>
            </a:extLst>
          </p:cNvPr>
          <p:cNvPicPr>
            <a:picLocks noChangeAspect="1"/>
          </p:cNvPicPr>
          <p:nvPr/>
        </p:nvPicPr>
        <p:blipFill>
          <a:blip r:embed="rId3"/>
          <a:stretch>
            <a:fillRect/>
          </a:stretch>
        </p:blipFill>
        <p:spPr>
          <a:xfrm>
            <a:off x="1073880" y="869189"/>
            <a:ext cx="4990842" cy="3942161"/>
          </a:xfrm>
          <a:prstGeom prst="rect">
            <a:avLst/>
          </a:prstGeom>
        </p:spPr>
      </p:pic>
    </p:spTree>
    <p:extLst>
      <p:ext uri="{BB962C8B-B14F-4D97-AF65-F5344CB8AC3E}">
        <p14:creationId xmlns:p14="http://schemas.microsoft.com/office/powerpoint/2010/main" val="1005413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Check Packet and Assign Send Method</a:t>
            </a:r>
            <a:endParaRPr dirty="0"/>
          </a:p>
        </p:txBody>
      </p:sp>
      <p:pic>
        <p:nvPicPr>
          <p:cNvPr id="4" name="Picture 3">
            <a:extLst>
              <a:ext uri="{FF2B5EF4-FFF2-40B4-BE49-F238E27FC236}">
                <a16:creationId xmlns:a16="http://schemas.microsoft.com/office/drawing/2014/main" id="{61F995C3-2695-40FB-C89C-226A7B3097E7}"/>
              </a:ext>
            </a:extLst>
          </p:cNvPr>
          <p:cNvPicPr>
            <a:picLocks noChangeAspect="1"/>
          </p:cNvPicPr>
          <p:nvPr/>
        </p:nvPicPr>
        <p:blipFill>
          <a:blip r:embed="rId3"/>
          <a:stretch>
            <a:fillRect/>
          </a:stretch>
        </p:blipFill>
        <p:spPr>
          <a:xfrm>
            <a:off x="1119548" y="1253089"/>
            <a:ext cx="4613164" cy="2637321"/>
          </a:xfrm>
          <a:prstGeom prst="rect">
            <a:avLst/>
          </a:prstGeom>
        </p:spPr>
      </p:pic>
    </p:spTree>
    <p:extLst>
      <p:ext uri="{BB962C8B-B14F-4D97-AF65-F5344CB8AC3E}">
        <p14:creationId xmlns:p14="http://schemas.microsoft.com/office/powerpoint/2010/main" val="9534053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Check Packet and Assign Send Method</a:t>
            </a:r>
            <a:endParaRPr dirty="0"/>
          </a:p>
        </p:txBody>
      </p:sp>
      <p:pic>
        <p:nvPicPr>
          <p:cNvPr id="3" name="Picture 2">
            <a:extLst>
              <a:ext uri="{FF2B5EF4-FFF2-40B4-BE49-F238E27FC236}">
                <a16:creationId xmlns:a16="http://schemas.microsoft.com/office/drawing/2014/main" id="{D33DCB97-05AB-0FF7-1E66-0B30CB5282A9}"/>
              </a:ext>
            </a:extLst>
          </p:cNvPr>
          <p:cNvPicPr>
            <a:picLocks noChangeAspect="1"/>
          </p:cNvPicPr>
          <p:nvPr/>
        </p:nvPicPr>
        <p:blipFill>
          <a:blip r:embed="rId3"/>
          <a:stretch>
            <a:fillRect/>
          </a:stretch>
        </p:blipFill>
        <p:spPr>
          <a:xfrm>
            <a:off x="1124510" y="1038225"/>
            <a:ext cx="4743450" cy="3067050"/>
          </a:xfrm>
          <a:prstGeom prst="rect">
            <a:avLst/>
          </a:prstGeom>
        </p:spPr>
      </p:pic>
    </p:spTree>
    <p:extLst>
      <p:ext uri="{BB962C8B-B14F-4D97-AF65-F5344CB8AC3E}">
        <p14:creationId xmlns:p14="http://schemas.microsoft.com/office/powerpoint/2010/main" val="3896153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TCP Handshake</a:t>
            </a:r>
            <a:endParaRPr dirty="0"/>
          </a:p>
        </p:txBody>
      </p:sp>
      <p:pic>
        <p:nvPicPr>
          <p:cNvPr id="4" name="Picture 3">
            <a:extLst>
              <a:ext uri="{FF2B5EF4-FFF2-40B4-BE49-F238E27FC236}">
                <a16:creationId xmlns:a16="http://schemas.microsoft.com/office/drawing/2014/main" id="{C066B48F-950F-AD9A-DCBC-111CA1C98516}"/>
              </a:ext>
            </a:extLst>
          </p:cNvPr>
          <p:cNvPicPr>
            <a:picLocks noChangeAspect="1"/>
          </p:cNvPicPr>
          <p:nvPr/>
        </p:nvPicPr>
        <p:blipFill>
          <a:blip r:embed="rId3"/>
          <a:stretch>
            <a:fillRect/>
          </a:stretch>
        </p:blipFill>
        <p:spPr>
          <a:xfrm>
            <a:off x="1055594" y="811850"/>
            <a:ext cx="5677641" cy="3945359"/>
          </a:xfrm>
          <a:prstGeom prst="rect">
            <a:avLst/>
          </a:prstGeom>
        </p:spPr>
      </p:pic>
    </p:spTree>
    <p:extLst>
      <p:ext uri="{BB962C8B-B14F-4D97-AF65-F5344CB8AC3E}">
        <p14:creationId xmlns:p14="http://schemas.microsoft.com/office/powerpoint/2010/main" val="1067757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Exporting Packet Generation Results</a:t>
            </a:r>
            <a:endParaRPr dirty="0"/>
          </a:p>
        </p:txBody>
      </p:sp>
      <p:sp>
        <p:nvSpPr>
          <p:cNvPr id="3" name="Google Shape;167;p32">
            <a:extLst>
              <a:ext uri="{FF2B5EF4-FFF2-40B4-BE49-F238E27FC236}">
                <a16:creationId xmlns:a16="http://schemas.microsoft.com/office/drawing/2014/main" id="{EB9E8DB7-22D6-6B9C-5460-49F8306B6F71}"/>
              </a:ext>
            </a:extLst>
          </p:cNvPr>
          <p:cNvSpPr txBox="1">
            <a:spLocks noGrp="1"/>
          </p:cNvSpPr>
          <p:nvPr>
            <p:ph type="body" idx="1"/>
          </p:nvPr>
        </p:nvSpPr>
        <p:spPr>
          <a:xfrm>
            <a:off x="991800" y="887925"/>
            <a:ext cx="7219950" cy="3336412"/>
          </a:xfrm>
          <a:prstGeom prst="rect">
            <a:avLst/>
          </a:prstGeom>
        </p:spPr>
        <p:txBody>
          <a:bodyPr spcFirstLastPara="1" wrap="square" lIns="91425" tIns="91425" rIns="91425" bIns="91425" anchor="t" anchorCtr="0">
            <a:noAutofit/>
          </a:bodyPr>
          <a:lstStyle/>
          <a:p>
            <a:pPr marL="742950" lvl="1" indent="-285750">
              <a:lnSpc>
                <a:spcPct val="100000"/>
              </a:lnSpc>
            </a:pPr>
            <a:r>
              <a:rPr lang="en-US" sz="1300" dirty="0">
                <a:latin typeface="Oswald"/>
                <a:ea typeface="Oswald"/>
                <a:cs typeface="Oswald"/>
                <a:sym typeface="Oswald"/>
              </a:rPr>
              <a:t>Export To Wireshark</a:t>
            </a:r>
          </a:p>
          <a:p>
            <a:pPr marL="742950" lvl="1" indent="-285750">
              <a:lnSpc>
                <a:spcPct val="100000"/>
              </a:lnSpc>
            </a:pPr>
            <a:r>
              <a:rPr lang="en-US" sz="1300" dirty="0">
                <a:latin typeface="Oswald"/>
                <a:ea typeface="Oswald"/>
                <a:cs typeface="Oswald"/>
                <a:sym typeface="Oswald"/>
              </a:rPr>
              <a:t>Create a PCAP file from packet generation results</a:t>
            </a:r>
          </a:p>
          <a:p>
            <a:pPr marL="742950" lvl="1" indent="-285750">
              <a:lnSpc>
                <a:spcPct val="100000"/>
              </a:lnSpc>
            </a:pPr>
            <a:r>
              <a:rPr lang="en-US" sz="1300" dirty="0">
                <a:latin typeface="Oswald"/>
                <a:ea typeface="Oswald"/>
                <a:cs typeface="Oswald"/>
                <a:sym typeface="Oswald"/>
              </a:rPr>
              <a:t>Download PCAP file from packet generation results</a:t>
            </a:r>
          </a:p>
          <a:p>
            <a:pPr marL="742950" lvl="1" indent="-285750">
              <a:lnSpc>
                <a:spcPct val="100000"/>
              </a:lnSpc>
            </a:pPr>
            <a:r>
              <a:rPr lang="en-US" sz="1300" dirty="0">
                <a:latin typeface="Oswald"/>
                <a:ea typeface="Oswald"/>
                <a:cs typeface="Oswald"/>
                <a:sym typeface="Oswald"/>
              </a:rPr>
              <a:t>Move to Selected Folder</a:t>
            </a:r>
          </a:p>
        </p:txBody>
      </p:sp>
    </p:spTree>
    <p:extLst>
      <p:ext uri="{BB962C8B-B14F-4D97-AF65-F5344CB8AC3E}">
        <p14:creationId xmlns:p14="http://schemas.microsoft.com/office/powerpoint/2010/main" val="19588968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Export To Wireshark</a:t>
            </a:r>
            <a:endParaRPr dirty="0"/>
          </a:p>
        </p:txBody>
      </p:sp>
      <p:pic>
        <p:nvPicPr>
          <p:cNvPr id="3" name="Picture 2">
            <a:extLst>
              <a:ext uri="{FF2B5EF4-FFF2-40B4-BE49-F238E27FC236}">
                <a16:creationId xmlns:a16="http://schemas.microsoft.com/office/drawing/2014/main" id="{E9B1CE13-DA00-9CC1-E94B-46993C72FF65}"/>
              </a:ext>
            </a:extLst>
          </p:cNvPr>
          <p:cNvPicPr>
            <a:picLocks noChangeAspect="1"/>
          </p:cNvPicPr>
          <p:nvPr/>
        </p:nvPicPr>
        <p:blipFill>
          <a:blip r:embed="rId3"/>
          <a:stretch>
            <a:fillRect/>
          </a:stretch>
        </p:blipFill>
        <p:spPr>
          <a:xfrm>
            <a:off x="1147202" y="1737794"/>
            <a:ext cx="6060422" cy="1667911"/>
          </a:xfrm>
          <a:prstGeom prst="rect">
            <a:avLst/>
          </a:prstGeom>
        </p:spPr>
      </p:pic>
    </p:spTree>
    <p:extLst>
      <p:ext uri="{BB962C8B-B14F-4D97-AF65-F5344CB8AC3E}">
        <p14:creationId xmlns:p14="http://schemas.microsoft.com/office/powerpoint/2010/main" val="37281417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Creating a PCAP File From Results</a:t>
            </a:r>
            <a:endParaRPr dirty="0"/>
          </a:p>
        </p:txBody>
      </p:sp>
      <p:pic>
        <p:nvPicPr>
          <p:cNvPr id="4" name="Picture 3">
            <a:extLst>
              <a:ext uri="{FF2B5EF4-FFF2-40B4-BE49-F238E27FC236}">
                <a16:creationId xmlns:a16="http://schemas.microsoft.com/office/drawing/2014/main" id="{5EDD89C8-A45C-C66B-9E81-89D4C51B4872}"/>
              </a:ext>
            </a:extLst>
          </p:cNvPr>
          <p:cNvPicPr>
            <a:picLocks noChangeAspect="1"/>
          </p:cNvPicPr>
          <p:nvPr/>
        </p:nvPicPr>
        <p:blipFill>
          <a:blip r:embed="rId3"/>
          <a:stretch>
            <a:fillRect/>
          </a:stretch>
        </p:blipFill>
        <p:spPr>
          <a:xfrm>
            <a:off x="991800" y="1522419"/>
            <a:ext cx="7160400" cy="2434838"/>
          </a:xfrm>
          <a:prstGeom prst="rect">
            <a:avLst/>
          </a:prstGeom>
        </p:spPr>
      </p:pic>
    </p:spTree>
    <p:extLst>
      <p:ext uri="{BB962C8B-B14F-4D97-AF65-F5344CB8AC3E}">
        <p14:creationId xmlns:p14="http://schemas.microsoft.com/office/powerpoint/2010/main" val="37217018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5"/>
          <p:cNvSpPr txBox="1">
            <a:spLocks noGrp="1"/>
          </p:cNvSpPr>
          <p:nvPr>
            <p:ph type="title"/>
          </p:nvPr>
        </p:nvSpPr>
        <p:spPr>
          <a:xfrm>
            <a:off x="1247125" y="2437838"/>
            <a:ext cx="3073500" cy="7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900" dirty="0"/>
              <a:t>Testing with Github</a:t>
            </a:r>
            <a:endParaRPr sz="49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6"/>
          <p:cNvSpPr txBox="1">
            <a:spLocks noGrp="1"/>
          </p:cNvSpPr>
          <p:nvPr>
            <p:ph type="title"/>
          </p:nvPr>
        </p:nvSpPr>
        <p:spPr>
          <a:xfrm>
            <a:off x="3380050" y="518150"/>
            <a:ext cx="42345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Test.yml</a:t>
            </a:r>
            <a:r>
              <a:rPr lang="en-US" dirty="0"/>
              <a:t> for </a:t>
            </a:r>
            <a:r>
              <a:rPr lang="en-US" dirty="0" err="1"/>
              <a:t>Github</a:t>
            </a:r>
            <a:r>
              <a:rPr lang="en-US" dirty="0"/>
              <a:t> Actions</a:t>
            </a:r>
            <a:endParaRPr dirty="0"/>
          </a:p>
        </p:txBody>
      </p:sp>
      <p:sp>
        <p:nvSpPr>
          <p:cNvPr id="192" name="Google Shape;192;p36"/>
          <p:cNvSpPr txBox="1">
            <a:spLocks noGrp="1"/>
          </p:cNvSpPr>
          <p:nvPr>
            <p:ph type="subTitle" idx="1"/>
          </p:nvPr>
        </p:nvSpPr>
        <p:spPr>
          <a:xfrm>
            <a:off x="3172725" y="1072025"/>
            <a:ext cx="5728200" cy="3811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dirty="0"/>
          </a:p>
        </p:txBody>
      </p:sp>
      <p:pic>
        <p:nvPicPr>
          <p:cNvPr id="7" name="Picture 6">
            <a:extLst>
              <a:ext uri="{FF2B5EF4-FFF2-40B4-BE49-F238E27FC236}">
                <a16:creationId xmlns:a16="http://schemas.microsoft.com/office/drawing/2014/main" id="{D2B611BD-97F5-703E-2374-E0FBC3BEDCD1}"/>
              </a:ext>
            </a:extLst>
          </p:cNvPr>
          <p:cNvPicPr>
            <a:picLocks noChangeAspect="1"/>
          </p:cNvPicPr>
          <p:nvPr/>
        </p:nvPicPr>
        <p:blipFill>
          <a:blip r:embed="rId3"/>
          <a:stretch>
            <a:fillRect/>
          </a:stretch>
        </p:blipFill>
        <p:spPr>
          <a:xfrm>
            <a:off x="4216295" y="1241126"/>
            <a:ext cx="3641059" cy="347329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9"/>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CONTENTS </a:t>
            </a:r>
            <a:endParaRPr dirty="0"/>
          </a:p>
        </p:txBody>
      </p:sp>
      <p:sp>
        <p:nvSpPr>
          <p:cNvPr id="136" name="Google Shape;136;p29"/>
          <p:cNvSpPr txBox="1">
            <a:spLocks noGrp="1"/>
          </p:cNvSpPr>
          <p:nvPr>
            <p:ph type="body" idx="1"/>
          </p:nvPr>
        </p:nvSpPr>
        <p:spPr>
          <a:xfrm>
            <a:off x="991800" y="1317175"/>
            <a:ext cx="7267500" cy="32886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Font typeface="Oswald Medium"/>
              <a:buChar char="●"/>
            </a:pPr>
            <a:r>
              <a:rPr lang="en-US" sz="1200" dirty="0">
                <a:latin typeface="Oswald Medium"/>
                <a:ea typeface="Oswald Medium"/>
                <a:cs typeface="Oswald Medium"/>
                <a:sym typeface="Oswald Medium"/>
              </a:rPr>
              <a:t>Folder Structure</a:t>
            </a:r>
          </a:p>
          <a:p>
            <a:pPr marL="457200" lvl="0" indent="-304800" algn="l" rtl="0">
              <a:lnSpc>
                <a:spcPct val="100000"/>
              </a:lnSpc>
              <a:spcBef>
                <a:spcPts val="0"/>
              </a:spcBef>
              <a:spcAft>
                <a:spcPts val="0"/>
              </a:spcAft>
              <a:buSzPts val="1200"/>
              <a:buFont typeface="Oswald Medium"/>
              <a:buChar char="●"/>
            </a:pPr>
            <a:r>
              <a:rPr lang="en-US" sz="1200" dirty="0">
                <a:latin typeface="Oswald Medium"/>
                <a:ea typeface="Oswald Medium"/>
                <a:cs typeface="Oswald Medium"/>
                <a:sym typeface="Oswald Medium"/>
              </a:rPr>
              <a:t>Network Package with </a:t>
            </a:r>
            <a:r>
              <a:rPr lang="en-US" sz="1200" dirty="0" err="1">
                <a:latin typeface="Oswald Medium"/>
                <a:ea typeface="Oswald Medium"/>
                <a:cs typeface="Oswald Medium"/>
                <a:sym typeface="Oswald Medium"/>
              </a:rPr>
              <a:t>Scapy</a:t>
            </a:r>
            <a:endParaRPr lang="en-US" sz="1200" dirty="0">
              <a:latin typeface="Oswald Medium"/>
              <a:ea typeface="Oswald Medium"/>
              <a:cs typeface="Oswald Medium"/>
              <a:sym typeface="Oswald Medium"/>
            </a:endParaRPr>
          </a:p>
          <a:p>
            <a:pPr marL="457200" lvl="0" indent="-304800" algn="l" rtl="0">
              <a:lnSpc>
                <a:spcPct val="100000"/>
              </a:lnSpc>
              <a:spcBef>
                <a:spcPts val="0"/>
              </a:spcBef>
              <a:spcAft>
                <a:spcPts val="0"/>
              </a:spcAft>
              <a:buSzPts val="1200"/>
              <a:buFont typeface="Oswald Medium"/>
              <a:buChar char="●"/>
            </a:pPr>
            <a:r>
              <a:rPr lang="en-US" sz="1200" dirty="0">
                <a:latin typeface="Oswald Medium"/>
                <a:ea typeface="Oswald Medium"/>
                <a:cs typeface="Oswald Medium"/>
                <a:sym typeface="Oswald Medium"/>
              </a:rPr>
              <a:t>Class Diagrams of </a:t>
            </a:r>
            <a:r>
              <a:rPr lang="en-US" sz="1200" dirty="0" err="1">
                <a:latin typeface="Oswald Medium"/>
                <a:ea typeface="Oswald Medium"/>
                <a:cs typeface="Oswald Medium"/>
                <a:sym typeface="Oswald Medium"/>
              </a:rPr>
              <a:t>PyQt</a:t>
            </a:r>
            <a:r>
              <a:rPr lang="en-US" sz="1200" dirty="0">
                <a:latin typeface="Oswald Medium"/>
                <a:ea typeface="Oswald Medium"/>
                <a:cs typeface="Oswald Medium"/>
                <a:sym typeface="Oswald Medium"/>
              </a:rPr>
              <a:t> Project</a:t>
            </a:r>
          </a:p>
          <a:p>
            <a:pPr marL="457200" lvl="0" indent="-304800" algn="l" rtl="0">
              <a:lnSpc>
                <a:spcPct val="100000"/>
              </a:lnSpc>
              <a:spcBef>
                <a:spcPts val="0"/>
              </a:spcBef>
              <a:spcAft>
                <a:spcPts val="0"/>
              </a:spcAft>
              <a:buSzPts val="1200"/>
              <a:buFont typeface="Oswald Medium"/>
              <a:buChar char="●"/>
            </a:pPr>
            <a:r>
              <a:rPr lang="en-US" sz="1200" dirty="0">
                <a:latin typeface="Oswald Medium"/>
                <a:ea typeface="Oswald Medium"/>
                <a:cs typeface="Oswald Medium"/>
                <a:sym typeface="Oswald Medium"/>
              </a:rPr>
              <a:t>Testing</a:t>
            </a:r>
          </a:p>
          <a:p>
            <a:pPr marL="457200" lvl="0" indent="-304800" algn="l" rtl="0">
              <a:lnSpc>
                <a:spcPct val="100000"/>
              </a:lnSpc>
              <a:spcBef>
                <a:spcPts val="0"/>
              </a:spcBef>
              <a:spcAft>
                <a:spcPts val="0"/>
              </a:spcAft>
              <a:buSzPts val="1200"/>
              <a:buFont typeface="Oswald Medium"/>
              <a:buChar char="●"/>
            </a:pPr>
            <a:r>
              <a:rPr lang="en-US" sz="1200" dirty="0">
                <a:latin typeface="Oswald Medium"/>
                <a:ea typeface="Oswald Medium"/>
                <a:cs typeface="Oswald Medium"/>
                <a:sym typeface="Oswald Medium"/>
              </a:rPr>
              <a:t>Demo</a:t>
            </a:r>
          </a:p>
          <a:p>
            <a:pPr marL="457200" lvl="0" indent="-304800" algn="l" rtl="0">
              <a:lnSpc>
                <a:spcPct val="100000"/>
              </a:lnSpc>
              <a:spcBef>
                <a:spcPts val="0"/>
              </a:spcBef>
              <a:spcAft>
                <a:spcPts val="0"/>
              </a:spcAft>
              <a:buSzPts val="1200"/>
              <a:buFont typeface="Oswald Medium"/>
              <a:buChar char="●"/>
            </a:pPr>
            <a:r>
              <a:rPr lang="en-US" sz="1200" dirty="0">
                <a:latin typeface="Oswald Medium"/>
                <a:ea typeface="Oswald Medium"/>
                <a:cs typeface="Oswald Medium"/>
                <a:sym typeface="Oswald Medium"/>
              </a:rPr>
              <a:t>Conclusion</a:t>
            </a:r>
          </a:p>
          <a:p>
            <a:pPr marL="457200" lvl="0" indent="-304800" algn="l" rtl="0">
              <a:lnSpc>
                <a:spcPct val="100000"/>
              </a:lnSpc>
              <a:spcBef>
                <a:spcPts val="0"/>
              </a:spcBef>
              <a:spcAft>
                <a:spcPts val="0"/>
              </a:spcAft>
              <a:buSzPts val="1200"/>
              <a:buFont typeface="Oswald Medium"/>
              <a:buChar char="●"/>
            </a:pPr>
            <a:endParaRPr lang="en-US" sz="1200" dirty="0">
              <a:latin typeface="Oswald Medium"/>
              <a:ea typeface="Oswald Medium"/>
              <a:cs typeface="Oswald Medium"/>
              <a:sym typeface="Oswald Medium"/>
            </a:endParaRPr>
          </a:p>
          <a:p>
            <a:pPr marL="0" lvl="0" indent="0" algn="l" rtl="0">
              <a:lnSpc>
                <a:spcPct val="100000"/>
              </a:lnSpc>
              <a:spcBef>
                <a:spcPts val="0"/>
              </a:spcBef>
              <a:spcAft>
                <a:spcPts val="0"/>
              </a:spcAft>
              <a:buNone/>
            </a:pPr>
            <a:endParaRPr sz="11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6"/>
          <p:cNvSpPr txBox="1">
            <a:spLocks noGrp="1"/>
          </p:cNvSpPr>
          <p:nvPr>
            <p:ph type="title"/>
          </p:nvPr>
        </p:nvSpPr>
        <p:spPr>
          <a:xfrm>
            <a:off x="3380050" y="518150"/>
            <a:ext cx="42345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Example Test Case</a:t>
            </a:r>
            <a:endParaRPr dirty="0"/>
          </a:p>
        </p:txBody>
      </p:sp>
      <p:pic>
        <p:nvPicPr>
          <p:cNvPr id="3" name="Picture 2">
            <a:extLst>
              <a:ext uri="{FF2B5EF4-FFF2-40B4-BE49-F238E27FC236}">
                <a16:creationId xmlns:a16="http://schemas.microsoft.com/office/drawing/2014/main" id="{2D33FBE7-5EFA-1BA5-741C-76D365093BAF}"/>
              </a:ext>
            </a:extLst>
          </p:cNvPr>
          <p:cNvPicPr>
            <a:picLocks noChangeAspect="1"/>
          </p:cNvPicPr>
          <p:nvPr/>
        </p:nvPicPr>
        <p:blipFill>
          <a:blip r:embed="rId3"/>
          <a:stretch>
            <a:fillRect/>
          </a:stretch>
        </p:blipFill>
        <p:spPr>
          <a:xfrm>
            <a:off x="3573037" y="1072025"/>
            <a:ext cx="4927575" cy="3811500"/>
          </a:xfrm>
          <a:prstGeom prst="rect">
            <a:avLst/>
          </a:prstGeom>
        </p:spPr>
      </p:pic>
    </p:spTree>
    <p:extLst>
      <p:ext uri="{BB962C8B-B14F-4D97-AF65-F5344CB8AC3E}">
        <p14:creationId xmlns:p14="http://schemas.microsoft.com/office/powerpoint/2010/main" val="1521436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6"/>
          <p:cNvSpPr txBox="1">
            <a:spLocks noGrp="1"/>
          </p:cNvSpPr>
          <p:nvPr>
            <p:ph type="title" idx="4294967295"/>
          </p:nvPr>
        </p:nvSpPr>
        <p:spPr>
          <a:xfrm>
            <a:off x="336550" y="410416"/>
            <a:ext cx="4235450" cy="48101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Output on </a:t>
            </a:r>
            <a:r>
              <a:rPr lang="en-US" dirty="0" err="1"/>
              <a:t>Github</a:t>
            </a:r>
            <a:endParaRPr dirty="0"/>
          </a:p>
        </p:txBody>
      </p:sp>
      <p:pic>
        <p:nvPicPr>
          <p:cNvPr id="4" name="Picture 3">
            <a:extLst>
              <a:ext uri="{FF2B5EF4-FFF2-40B4-BE49-F238E27FC236}">
                <a16:creationId xmlns:a16="http://schemas.microsoft.com/office/drawing/2014/main" id="{075B394C-623A-F1BD-7FEC-A226E40C1068}"/>
              </a:ext>
            </a:extLst>
          </p:cNvPr>
          <p:cNvPicPr>
            <a:picLocks noChangeAspect="1"/>
          </p:cNvPicPr>
          <p:nvPr/>
        </p:nvPicPr>
        <p:blipFill>
          <a:blip r:embed="rId3"/>
          <a:stretch>
            <a:fillRect/>
          </a:stretch>
        </p:blipFill>
        <p:spPr>
          <a:xfrm>
            <a:off x="336550" y="1277658"/>
            <a:ext cx="7942818" cy="3556747"/>
          </a:xfrm>
          <a:prstGeom prst="rect">
            <a:avLst/>
          </a:prstGeom>
        </p:spPr>
      </p:pic>
    </p:spTree>
    <p:extLst>
      <p:ext uri="{BB962C8B-B14F-4D97-AF65-F5344CB8AC3E}">
        <p14:creationId xmlns:p14="http://schemas.microsoft.com/office/powerpoint/2010/main" val="28876062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7"/>
          <p:cNvSpPr txBox="1">
            <a:spLocks noGrp="1"/>
          </p:cNvSpPr>
          <p:nvPr>
            <p:ph type="title"/>
          </p:nvPr>
        </p:nvSpPr>
        <p:spPr>
          <a:xfrm>
            <a:off x="1247125" y="2437838"/>
            <a:ext cx="3073500" cy="7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900" dirty="0"/>
              <a:t>Demo</a:t>
            </a:r>
            <a:endParaRPr sz="49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pic>
        <p:nvPicPr>
          <p:cNvPr id="3" name="2023-04-25 00-40-22">
            <a:hlinkClick r:id="" action="ppaction://media"/>
            <a:extLst>
              <a:ext uri="{FF2B5EF4-FFF2-40B4-BE49-F238E27FC236}">
                <a16:creationId xmlns:a16="http://schemas.microsoft.com/office/drawing/2014/main" id="{B2F13E87-D34D-2C3D-E72B-A6368B11236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077325"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69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7"/>
          <p:cNvSpPr txBox="1">
            <a:spLocks noGrp="1"/>
          </p:cNvSpPr>
          <p:nvPr>
            <p:ph type="title"/>
          </p:nvPr>
        </p:nvSpPr>
        <p:spPr>
          <a:xfrm>
            <a:off x="1247125" y="2437838"/>
            <a:ext cx="3073500" cy="7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900" dirty="0"/>
              <a:t>Conclusion</a:t>
            </a:r>
            <a:endParaRPr sz="4900" dirty="0"/>
          </a:p>
        </p:txBody>
      </p:sp>
    </p:spTree>
    <p:extLst>
      <p:ext uri="{BB962C8B-B14F-4D97-AF65-F5344CB8AC3E}">
        <p14:creationId xmlns:p14="http://schemas.microsoft.com/office/powerpoint/2010/main" val="12942093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Conclusion</a:t>
            </a:r>
            <a:endParaRPr dirty="0"/>
          </a:p>
        </p:txBody>
      </p:sp>
      <p:sp>
        <p:nvSpPr>
          <p:cNvPr id="3" name="Google Shape;167;p32">
            <a:extLst>
              <a:ext uri="{FF2B5EF4-FFF2-40B4-BE49-F238E27FC236}">
                <a16:creationId xmlns:a16="http://schemas.microsoft.com/office/drawing/2014/main" id="{EB9E8DB7-22D6-6B9C-5460-49F8306B6F71}"/>
              </a:ext>
            </a:extLst>
          </p:cNvPr>
          <p:cNvSpPr txBox="1">
            <a:spLocks noGrp="1"/>
          </p:cNvSpPr>
          <p:nvPr>
            <p:ph type="body" idx="1"/>
          </p:nvPr>
        </p:nvSpPr>
        <p:spPr>
          <a:xfrm>
            <a:off x="991800" y="887925"/>
            <a:ext cx="7219950" cy="3336412"/>
          </a:xfrm>
          <a:prstGeom prst="rect">
            <a:avLst/>
          </a:prstGeom>
        </p:spPr>
        <p:txBody>
          <a:bodyPr spcFirstLastPara="1" wrap="square" lIns="91425" tIns="91425" rIns="91425" bIns="91425" anchor="t" anchorCtr="0">
            <a:noAutofit/>
          </a:bodyPr>
          <a:lstStyle/>
          <a:p>
            <a:pPr marL="742950" lvl="1" indent="-285750">
              <a:lnSpc>
                <a:spcPct val="100000"/>
              </a:lnSpc>
            </a:pPr>
            <a:r>
              <a:rPr lang="en-US" sz="1300" dirty="0">
                <a:latin typeface="Oswald"/>
                <a:ea typeface="Oswald"/>
                <a:cs typeface="Oswald"/>
                <a:sym typeface="Oswald"/>
              </a:rPr>
              <a:t>Things I learned…</a:t>
            </a:r>
          </a:p>
          <a:p>
            <a:pPr marL="1200150" lvl="2" indent="-285750">
              <a:lnSpc>
                <a:spcPct val="100000"/>
              </a:lnSpc>
            </a:pPr>
            <a:r>
              <a:rPr lang="en-US" sz="1300" dirty="0">
                <a:latin typeface="Oswald"/>
                <a:ea typeface="Oswald"/>
                <a:cs typeface="Oswald"/>
                <a:sym typeface="Oswald"/>
              </a:rPr>
              <a:t>Research </a:t>
            </a:r>
            <a:r>
              <a:rPr lang="en-US" sz="1300" dirty="0" err="1">
                <a:latin typeface="Oswald"/>
                <a:ea typeface="Oswald"/>
                <a:cs typeface="Oswald"/>
                <a:sym typeface="Oswald"/>
              </a:rPr>
              <a:t>Scapy</a:t>
            </a:r>
            <a:r>
              <a:rPr lang="en-US" sz="1300" dirty="0">
                <a:latin typeface="Oswald"/>
                <a:ea typeface="Oswald"/>
                <a:cs typeface="Oswald"/>
                <a:sym typeface="Oswald"/>
              </a:rPr>
              <a:t> functions beforehand and what they can do before I start coding. Could have reduced so much time and frustration if I put in the research.</a:t>
            </a:r>
          </a:p>
          <a:p>
            <a:pPr marL="1657350" lvl="3" indent="-285750">
              <a:lnSpc>
                <a:spcPct val="100000"/>
              </a:lnSpc>
            </a:pPr>
            <a:r>
              <a:rPr lang="en-US" sz="1300" dirty="0">
                <a:latin typeface="Oswald"/>
                <a:ea typeface="Oswald"/>
                <a:cs typeface="Oswald"/>
                <a:sym typeface="Oswald"/>
              </a:rPr>
              <a:t>For example, I spent a few days implementing threading into </a:t>
            </a:r>
            <a:r>
              <a:rPr lang="en-US" sz="1300" dirty="0" err="1">
                <a:latin typeface="Oswald"/>
                <a:ea typeface="Oswald"/>
                <a:cs typeface="Oswald"/>
                <a:sym typeface="Oswald"/>
              </a:rPr>
              <a:t>PyQt</a:t>
            </a:r>
            <a:r>
              <a:rPr lang="en-US" sz="1300" dirty="0">
                <a:latin typeface="Oswald"/>
                <a:ea typeface="Oswald"/>
                <a:cs typeface="Oswald"/>
                <a:sym typeface="Oswald"/>
              </a:rPr>
              <a:t> when </a:t>
            </a:r>
            <a:r>
              <a:rPr lang="en-US" sz="1300" dirty="0" err="1">
                <a:latin typeface="Oswald"/>
                <a:ea typeface="Oswald"/>
                <a:cs typeface="Oswald"/>
                <a:sym typeface="Oswald"/>
              </a:rPr>
              <a:t>Scapy</a:t>
            </a:r>
            <a:r>
              <a:rPr lang="en-US" sz="1300" dirty="0">
                <a:latin typeface="Oswald"/>
                <a:ea typeface="Oswald"/>
                <a:cs typeface="Oswald"/>
                <a:sym typeface="Oswald"/>
              </a:rPr>
              <a:t> had a parameter when sending packets that automatically threaded the sending of the packets. </a:t>
            </a:r>
          </a:p>
          <a:p>
            <a:pPr marL="1200150" lvl="2" indent="-285750">
              <a:lnSpc>
                <a:spcPct val="100000"/>
              </a:lnSpc>
            </a:pPr>
            <a:r>
              <a:rPr lang="en-US" sz="1300" dirty="0">
                <a:latin typeface="Oswald"/>
                <a:ea typeface="Oswald"/>
                <a:cs typeface="Oswald"/>
                <a:sym typeface="Oswald"/>
              </a:rPr>
              <a:t>Put more effort into the design of the project and the use cases. The use cases and design ended up not being specific enough which caused me to spend greater amounts of time coding to fix issues that I dug myself into with poor design.</a:t>
            </a:r>
          </a:p>
          <a:p>
            <a:pPr marL="1200150" lvl="2" indent="-285750">
              <a:lnSpc>
                <a:spcPct val="100000"/>
              </a:lnSpc>
            </a:pPr>
            <a:r>
              <a:rPr lang="en-US" sz="1300" dirty="0">
                <a:latin typeface="Oswald"/>
                <a:ea typeface="Oswald"/>
                <a:cs typeface="Oswald"/>
                <a:sym typeface="Oswald"/>
              </a:rPr>
              <a:t>Overall, it was a fun project and I learned tons of information about how network packets work and what they need to be sent and created.</a:t>
            </a:r>
          </a:p>
        </p:txBody>
      </p:sp>
    </p:spTree>
    <p:extLst>
      <p:ext uri="{BB962C8B-B14F-4D97-AF65-F5344CB8AC3E}">
        <p14:creationId xmlns:p14="http://schemas.microsoft.com/office/powerpoint/2010/main" val="34797897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7"/>
          <p:cNvSpPr txBox="1">
            <a:spLocks noGrp="1"/>
          </p:cNvSpPr>
          <p:nvPr>
            <p:ph type="ctr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900" dirty="0"/>
              <a:t>Any Questions?</a:t>
            </a:r>
            <a:endParaRPr sz="4900" dirty="0"/>
          </a:p>
        </p:txBody>
      </p:sp>
    </p:spTree>
    <p:extLst>
      <p:ext uri="{BB962C8B-B14F-4D97-AF65-F5344CB8AC3E}">
        <p14:creationId xmlns:p14="http://schemas.microsoft.com/office/powerpoint/2010/main" val="2396364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9"/>
          <p:cNvSpPr txBox="1">
            <a:spLocks noGrp="1"/>
          </p:cNvSpPr>
          <p:nvPr>
            <p:ph type="title"/>
          </p:nvPr>
        </p:nvSpPr>
        <p:spPr>
          <a:xfrm>
            <a:off x="991800" y="537875"/>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Folder Structure </a:t>
            </a:r>
            <a:endParaRPr dirty="0"/>
          </a:p>
        </p:txBody>
      </p:sp>
      <p:sp>
        <p:nvSpPr>
          <p:cNvPr id="136" name="Google Shape;136;p29"/>
          <p:cNvSpPr txBox="1">
            <a:spLocks noGrp="1"/>
          </p:cNvSpPr>
          <p:nvPr>
            <p:ph type="body" idx="1"/>
          </p:nvPr>
        </p:nvSpPr>
        <p:spPr>
          <a:xfrm>
            <a:off x="991800" y="1317175"/>
            <a:ext cx="7267500" cy="3288600"/>
          </a:xfrm>
          <a:prstGeom prst="rect">
            <a:avLst/>
          </a:prstGeom>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Font typeface="Oswald Medium"/>
              <a:buChar char="●"/>
            </a:pPr>
            <a:endParaRPr lang="en-US" sz="1200" dirty="0">
              <a:latin typeface="Oswald Medium"/>
              <a:ea typeface="Oswald Medium"/>
              <a:cs typeface="Oswald Medium"/>
              <a:sym typeface="Oswald Medium"/>
            </a:endParaRPr>
          </a:p>
          <a:p>
            <a:pPr marL="0" lvl="0" indent="0" algn="l" rtl="0">
              <a:lnSpc>
                <a:spcPct val="100000"/>
              </a:lnSpc>
              <a:spcBef>
                <a:spcPts val="0"/>
              </a:spcBef>
              <a:spcAft>
                <a:spcPts val="0"/>
              </a:spcAft>
              <a:buNone/>
            </a:pPr>
            <a:endParaRPr sz="1100" dirty="0"/>
          </a:p>
        </p:txBody>
      </p:sp>
      <p:pic>
        <p:nvPicPr>
          <p:cNvPr id="3" name="Picture 2">
            <a:extLst>
              <a:ext uri="{FF2B5EF4-FFF2-40B4-BE49-F238E27FC236}">
                <a16:creationId xmlns:a16="http://schemas.microsoft.com/office/drawing/2014/main" id="{B0A7D604-628B-56FE-872D-B341D0BE1391}"/>
              </a:ext>
            </a:extLst>
          </p:cNvPr>
          <p:cNvPicPr>
            <a:picLocks noChangeAspect="1"/>
          </p:cNvPicPr>
          <p:nvPr/>
        </p:nvPicPr>
        <p:blipFill>
          <a:blip r:embed="rId3"/>
          <a:stretch>
            <a:fillRect/>
          </a:stretch>
        </p:blipFill>
        <p:spPr>
          <a:xfrm>
            <a:off x="2934862" y="1127912"/>
            <a:ext cx="3381375" cy="3667125"/>
          </a:xfrm>
          <a:prstGeom prst="rect">
            <a:avLst/>
          </a:prstGeom>
        </p:spPr>
      </p:pic>
    </p:spTree>
    <p:extLst>
      <p:ext uri="{BB962C8B-B14F-4D97-AF65-F5344CB8AC3E}">
        <p14:creationId xmlns:p14="http://schemas.microsoft.com/office/powerpoint/2010/main" val="4265978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31"/>
          <p:cNvSpPr txBox="1">
            <a:spLocks noGrp="1"/>
          </p:cNvSpPr>
          <p:nvPr>
            <p:ph type="title"/>
          </p:nvPr>
        </p:nvSpPr>
        <p:spPr>
          <a:xfrm>
            <a:off x="1247125" y="2437838"/>
            <a:ext cx="3073500" cy="7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900" dirty="0"/>
              <a:t>Network Package with Scapy</a:t>
            </a:r>
            <a:endParaRPr sz="4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Packet Generator</a:t>
            </a:r>
            <a:endParaRPr dirty="0"/>
          </a:p>
        </p:txBody>
      </p:sp>
      <p:sp>
        <p:nvSpPr>
          <p:cNvPr id="167" name="Google Shape;167;p32"/>
          <p:cNvSpPr txBox="1">
            <a:spLocks noGrp="1"/>
          </p:cNvSpPr>
          <p:nvPr>
            <p:ph type="body" idx="1"/>
          </p:nvPr>
        </p:nvSpPr>
        <p:spPr>
          <a:xfrm>
            <a:off x="991800" y="887925"/>
            <a:ext cx="7219950" cy="3336412"/>
          </a:xfrm>
          <a:prstGeom prst="rect">
            <a:avLst/>
          </a:prstGeom>
        </p:spPr>
        <p:txBody>
          <a:bodyPr spcFirstLastPara="1" wrap="square" lIns="91425" tIns="91425" rIns="91425" bIns="91425" anchor="t" anchorCtr="0">
            <a:noAutofit/>
          </a:bodyPr>
          <a:lstStyle/>
          <a:p>
            <a:pPr marL="285750" indent="-285750">
              <a:lnSpc>
                <a:spcPct val="100000"/>
              </a:lnSpc>
            </a:pPr>
            <a:r>
              <a:rPr lang="en-US" sz="1300" dirty="0">
                <a:latin typeface="Oswald"/>
                <a:ea typeface="Oswald"/>
                <a:cs typeface="Oswald"/>
                <a:sym typeface="Oswald"/>
              </a:rPr>
              <a:t>Responsible for the creation and sending of a packet. </a:t>
            </a:r>
          </a:p>
          <a:p>
            <a:pPr marL="285750" indent="-285750">
              <a:lnSpc>
                <a:spcPct val="100000"/>
              </a:lnSpc>
            </a:pPr>
            <a:r>
              <a:rPr lang="en-US" sz="1300" dirty="0">
                <a:latin typeface="Oswald"/>
                <a:ea typeface="Oswald"/>
                <a:cs typeface="Oswald"/>
                <a:sym typeface="Oswald"/>
              </a:rPr>
              <a:t>Input</a:t>
            </a:r>
          </a:p>
          <a:p>
            <a:pPr marL="742950" lvl="1" indent="-285750">
              <a:lnSpc>
                <a:spcPct val="100000"/>
              </a:lnSpc>
            </a:pPr>
            <a:r>
              <a:rPr lang="en-US" sz="1300" dirty="0">
                <a:latin typeface="Oswald"/>
                <a:ea typeface="Oswald"/>
                <a:cs typeface="Oswald"/>
                <a:sym typeface="Oswald"/>
              </a:rPr>
              <a:t>Packet information</a:t>
            </a:r>
          </a:p>
          <a:p>
            <a:pPr marL="285750" indent="-285750">
              <a:lnSpc>
                <a:spcPct val="100000"/>
              </a:lnSpc>
            </a:pPr>
            <a:r>
              <a:rPr lang="en-US" sz="1300" dirty="0">
                <a:latin typeface="Oswald"/>
                <a:ea typeface="Oswald"/>
                <a:cs typeface="Oswald"/>
                <a:sym typeface="Oswald"/>
              </a:rPr>
              <a:t>Output</a:t>
            </a:r>
          </a:p>
          <a:p>
            <a:pPr marL="742950" lvl="1" indent="-285750">
              <a:lnSpc>
                <a:spcPct val="100000"/>
              </a:lnSpc>
            </a:pPr>
            <a:r>
              <a:rPr lang="en-US" sz="1300" dirty="0">
                <a:latin typeface="Oswald"/>
                <a:ea typeface="Oswald"/>
                <a:cs typeface="Oswald"/>
                <a:sym typeface="Oswald"/>
              </a:rPr>
              <a:t>Sent, Received, and Unanswered packets. </a:t>
            </a:r>
          </a:p>
        </p:txBody>
      </p:sp>
      <p:pic>
        <p:nvPicPr>
          <p:cNvPr id="3" name="Picture 2">
            <a:extLst>
              <a:ext uri="{FF2B5EF4-FFF2-40B4-BE49-F238E27FC236}">
                <a16:creationId xmlns:a16="http://schemas.microsoft.com/office/drawing/2014/main" id="{EE21FDD4-2285-152B-C0B3-341EAED68BF0}"/>
              </a:ext>
            </a:extLst>
          </p:cNvPr>
          <p:cNvPicPr>
            <a:picLocks noChangeAspect="1"/>
          </p:cNvPicPr>
          <p:nvPr/>
        </p:nvPicPr>
        <p:blipFill>
          <a:blip r:embed="rId3"/>
          <a:stretch>
            <a:fillRect/>
          </a:stretch>
        </p:blipFill>
        <p:spPr>
          <a:xfrm>
            <a:off x="991800" y="2571750"/>
            <a:ext cx="4723200" cy="216220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Packet Creator</a:t>
            </a:r>
            <a:endParaRPr dirty="0"/>
          </a:p>
        </p:txBody>
      </p:sp>
      <p:sp>
        <p:nvSpPr>
          <p:cNvPr id="167" name="Google Shape;167;p32"/>
          <p:cNvSpPr txBox="1">
            <a:spLocks noGrp="1"/>
          </p:cNvSpPr>
          <p:nvPr>
            <p:ph type="body" idx="1"/>
          </p:nvPr>
        </p:nvSpPr>
        <p:spPr>
          <a:xfrm>
            <a:off x="991800" y="887925"/>
            <a:ext cx="7219950" cy="3336412"/>
          </a:xfrm>
          <a:prstGeom prst="rect">
            <a:avLst/>
          </a:prstGeom>
        </p:spPr>
        <p:txBody>
          <a:bodyPr spcFirstLastPara="1" wrap="square" lIns="91425" tIns="91425" rIns="91425" bIns="91425" anchor="t" anchorCtr="0">
            <a:noAutofit/>
          </a:bodyPr>
          <a:lstStyle/>
          <a:p>
            <a:pPr marL="285750" indent="-285750">
              <a:lnSpc>
                <a:spcPct val="100000"/>
              </a:lnSpc>
            </a:pPr>
            <a:r>
              <a:rPr lang="en-US" sz="1300" dirty="0">
                <a:latin typeface="Oswald"/>
                <a:ea typeface="Oswald"/>
                <a:cs typeface="Oswald"/>
                <a:sym typeface="Oswald"/>
              </a:rPr>
              <a:t>Responsible for the creation of a packet based on packet information provided.</a:t>
            </a:r>
          </a:p>
          <a:p>
            <a:pPr marL="285750" indent="-285750">
              <a:lnSpc>
                <a:spcPct val="100000"/>
              </a:lnSpc>
            </a:pPr>
            <a:r>
              <a:rPr lang="en-US" sz="1300" dirty="0">
                <a:latin typeface="Oswald"/>
                <a:ea typeface="Oswald"/>
                <a:cs typeface="Oswald"/>
                <a:sym typeface="Oswald"/>
              </a:rPr>
              <a:t>Input</a:t>
            </a:r>
          </a:p>
          <a:p>
            <a:pPr marL="742950" lvl="1" indent="-285750">
              <a:lnSpc>
                <a:spcPct val="100000"/>
              </a:lnSpc>
            </a:pPr>
            <a:r>
              <a:rPr lang="en-US" sz="1300" dirty="0">
                <a:latin typeface="Oswald"/>
                <a:ea typeface="Oswald"/>
                <a:cs typeface="Oswald"/>
                <a:sym typeface="Oswald"/>
              </a:rPr>
              <a:t>Packet information</a:t>
            </a:r>
          </a:p>
          <a:p>
            <a:pPr marL="285750" indent="-285750">
              <a:lnSpc>
                <a:spcPct val="100000"/>
              </a:lnSpc>
            </a:pPr>
            <a:r>
              <a:rPr lang="en-US" sz="1300" dirty="0">
                <a:latin typeface="Oswald"/>
                <a:ea typeface="Oswald"/>
                <a:cs typeface="Oswald"/>
                <a:sym typeface="Oswald"/>
              </a:rPr>
              <a:t>Output</a:t>
            </a:r>
          </a:p>
          <a:p>
            <a:pPr marL="742950" lvl="1" indent="-285750">
              <a:lnSpc>
                <a:spcPct val="100000"/>
              </a:lnSpc>
            </a:pPr>
            <a:r>
              <a:rPr lang="en-US" sz="1300" dirty="0">
                <a:latin typeface="Oswald"/>
                <a:ea typeface="Oswald"/>
                <a:cs typeface="Oswald"/>
                <a:sym typeface="Oswald"/>
              </a:rPr>
              <a:t>Created Packet. </a:t>
            </a:r>
          </a:p>
        </p:txBody>
      </p:sp>
      <p:pic>
        <p:nvPicPr>
          <p:cNvPr id="4" name="Picture 3">
            <a:extLst>
              <a:ext uri="{FF2B5EF4-FFF2-40B4-BE49-F238E27FC236}">
                <a16:creationId xmlns:a16="http://schemas.microsoft.com/office/drawing/2014/main" id="{5C32B14F-0B21-2C70-7D87-7A36F5487E75}"/>
              </a:ext>
            </a:extLst>
          </p:cNvPr>
          <p:cNvPicPr>
            <a:picLocks noChangeAspect="1"/>
          </p:cNvPicPr>
          <p:nvPr/>
        </p:nvPicPr>
        <p:blipFill>
          <a:blip r:embed="rId3"/>
          <a:stretch>
            <a:fillRect/>
          </a:stretch>
        </p:blipFill>
        <p:spPr>
          <a:xfrm>
            <a:off x="3556825" y="1347497"/>
            <a:ext cx="4723201" cy="3576927"/>
          </a:xfrm>
          <a:prstGeom prst="rect">
            <a:avLst/>
          </a:prstGeom>
        </p:spPr>
      </p:pic>
    </p:spTree>
    <p:extLst>
      <p:ext uri="{BB962C8B-B14F-4D97-AF65-F5344CB8AC3E}">
        <p14:creationId xmlns:p14="http://schemas.microsoft.com/office/powerpoint/2010/main" val="2462442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ARP Packet Creation</a:t>
            </a:r>
            <a:endParaRPr dirty="0"/>
          </a:p>
        </p:txBody>
      </p:sp>
      <p:sp>
        <p:nvSpPr>
          <p:cNvPr id="167" name="Google Shape;167;p32"/>
          <p:cNvSpPr txBox="1">
            <a:spLocks noGrp="1"/>
          </p:cNvSpPr>
          <p:nvPr>
            <p:ph type="body" idx="1"/>
          </p:nvPr>
        </p:nvSpPr>
        <p:spPr>
          <a:xfrm>
            <a:off x="991800" y="887925"/>
            <a:ext cx="7219950" cy="3336412"/>
          </a:xfrm>
          <a:prstGeom prst="rect">
            <a:avLst/>
          </a:prstGeom>
        </p:spPr>
        <p:txBody>
          <a:bodyPr spcFirstLastPara="1" wrap="square" lIns="91425" tIns="91425" rIns="91425" bIns="91425" anchor="t" anchorCtr="0">
            <a:noAutofit/>
          </a:bodyPr>
          <a:lstStyle/>
          <a:p>
            <a:pPr marL="285750" indent="-285750">
              <a:lnSpc>
                <a:spcPct val="100000"/>
              </a:lnSpc>
            </a:pPr>
            <a:r>
              <a:rPr lang="en-US" sz="1300" dirty="0">
                <a:latin typeface="Oswald"/>
                <a:ea typeface="Oswald"/>
                <a:cs typeface="Oswald"/>
                <a:sym typeface="Oswald"/>
              </a:rPr>
              <a:t>Input</a:t>
            </a:r>
          </a:p>
          <a:p>
            <a:pPr marL="742950" lvl="1" indent="-285750">
              <a:lnSpc>
                <a:spcPct val="100000"/>
              </a:lnSpc>
            </a:pPr>
            <a:r>
              <a:rPr lang="en-US" sz="1300" dirty="0">
                <a:latin typeface="Oswald"/>
                <a:ea typeface="Oswald"/>
                <a:cs typeface="Oswald"/>
                <a:sym typeface="Oswald"/>
              </a:rPr>
              <a:t>Packet Information specific to ARP Packets. </a:t>
            </a:r>
          </a:p>
          <a:p>
            <a:pPr marL="285750" indent="-285750">
              <a:lnSpc>
                <a:spcPct val="100000"/>
              </a:lnSpc>
            </a:pPr>
            <a:r>
              <a:rPr lang="en-US" sz="1300" dirty="0">
                <a:latin typeface="Oswald"/>
                <a:ea typeface="Oswald"/>
                <a:cs typeface="Oswald"/>
                <a:sym typeface="Oswald"/>
              </a:rPr>
              <a:t>Output</a:t>
            </a:r>
          </a:p>
          <a:p>
            <a:pPr marL="742950" lvl="1" indent="-285750">
              <a:lnSpc>
                <a:spcPct val="100000"/>
              </a:lnSpc>
            </a:pPr>
            <a:r>
              <a:rPr lang="en-US" sz="1300" dirty="0">
                <a:latin typeface="Oswald"/>
                <a:ea typeface="Oswald"/>
                <a:cs typeface="Oswald"/>
                <a:sym typeface="Oswald"/>
              </a:rPr>
              <a:t>ARP Packet</a:t>
            </a:r>
          </a:p>
        </p:txBody>
      </p:sp>
      <p:pic>
        <p:nvPicPr>
          <p:cNvPr id="3" name="Picture 2">
            <a:extLst>
              <a:ext uri="{FF2B5EF4-FFF2-40B4-BE49-F238E27FC236}">
                <a16:creationId xmlns:a16="http://schemas.microsoft.com/office/drawing/2014/main" id="{849724B5-3F0C-D475-5BE7-D53E620B3EFD}"/>
              </a:ext>
            </a:extLst>
          </p:cNvPr>
          <p:cNvPicPr>
            <a:picLocks noChangeAspect="1"/>
          </p:cNvPicPr>
          <p:nvPr/>
        </p:nvPicPr>
        <p:blipFill>
          <a:blip r:embed="rId3"/>
          <a:stretch>
            <a:fillRect/>
          </a:stretch>
        </p:blipFill>
        <p:spPr>
          <a:xfrm>
            <a:off x="991800" y="2281237"/>
            <a:ext cx="7315200" cy="1943100"/>
          </a:xfrm>
          <a:prstGeom prst="rect">
            <a:avLst/>
          </a:prstGeom>
        </p:spPr>
      </p:pic>
    </p:spTree>
    <p:extLst>
      <p:ext uri="{BB962C8B-B14F-4D97-AF65-F5344CB8AC3E}">
        <p14:creationId xmlns:p14="http://schemas.microsoft.com/office/powerpoint/2010/main" val="40400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IP Packet Creation</a:t>
            </a:r>
            <a:endParaRPr dirty="0"/>
          </a:p>
        </p:txBody>
      </p:sp>
      <p:sp>
        <p:nvSpPr>
          <p:cNvPr id="167" name="Google Shape;167;p32"/>
          <p:cNvSpPr txBox="1">
            <a:spLocks noGrp="1"/>
          </p:cNvSpPr>
          <p:nvPr>
            <p:ph type="body" idx="1"/>
          </p:nvPr>
        </p:nvSpPr>
        <p:spPr>
          <a:xfrm>
            <a:off x="991800" y="887925"/>
            <a:ext cx="7219950" cy="3336412"/>
          </a:xfrm>
          <a:prstGeom prst="rect">
            <a:avLst/>
          </a:prstGeom>
        </p:spPr>
        <p:txBody>
          <a:bodyPr spcFirstLastPara="1" wrap="square" lIns="91425" tIns="91425" rIns="91425" bIns="91425" anchor="t" anchorCtr="0">
            <a:noAutofit/>
          </a:bodyPr>
          <a:lstStyle/>
          <a:p>
            <a:pPr marL="285750" indent="-285750">
              <a:lnSpc>
                <a:spcPct val="100000"/>
              </a:lnSpc>
            </a:pPr>
            <a:r>
              <a:rPr lang="en-US" sz="1300" dirty="0">
                <a:latin typeface="Oswald"/>
                <a:ea typeface="Oswald"/>
                <a:cs typeface="Oswald"/>
                <a:sym typeface="Oswald"/>
              </a:rPr>
              <a:t>Input</a:t>
            </a:r>
          </a:p>
          <a:p>
            <a:pPr marL="742950" lvl="1" indent="-285750">
              <a:lnSpc>
                <a:spcPct val="100000"/>
              </a:lnSpc>
            </a:pPr>
            <a:r>
              <a:rPr lang="en-US" sz="1300" dirty="0">
                <a:latin typeface="Oswald"/>
                <a:ea typeface="Oswald"/>
                <a:cs typeface="Oswald"/>
                <a:sym typeface="Oswald"/>
              </a:rPr>
              <a:t>Packet Information specific to IP Packets. </a:t>
            </a:r>
          </a:p>
          <a:p>
            <a:pPr marL="285750" indent="-285750">
              <a:lnSpc>
                <a:spcPct val="100000"/>
              </a:lnSpc>
            </a:pPr>
            <a:r>
              <a:rPr lang="en-US" sz="1300" dirty="0">
                <a:latin typeface="Oswald"/>
                <a:ea typeface="Oswald"/>
                <a:cs typeface="Oswald"/>
                <a:sym typeface="Oswald"/>
              </a:rPr>
              <a:t>Output</a:t>
            </a:r>
          </a:p>
          <a:p>
            <a:pPr marL="742950" lvl="1" indent="-285750">
              <a:lnSpc>
                <a:spcPct val="100000"/>
              </a:lnSpc>
            </a:pPr>
            <a:r>
              <a:rPr lang="en-US" sz="1300" dirty="0">
                <a:latin typeface="Oswald"/>
                <a:ea typeface="Oswald"/>
                <a:cs typeface="Oswald"/>
                <a:sym typeface="Oswald"/>
              </a:rPr>
              <a:t>IP Packet</a:t>
            </a:r>
          </a:p>
        </p:txBody>
      </p:sp>
      <p:pic>
        <p:nvPicPr>
          <p:cNvPr id="4" name="Picture 3">
            <a:extLst>
              <a:ext uri="{FF2B5EF4-FFF2-40B4-BE49-F238E27FC236}">
                <a16:creationId xmlns:a16="http://schemas.microsoft.com/office/drawing/2014/main" id="{58432418-5DD2-C251-C8F6-B2781C49FA4F}"/>
              </a:ext>
            </a:extLst>
          </p:cNvPr>
          <p:cNvPicPr>
            <a:picLocks noChangeAspect="1"/>
          </p:cNvPicPr>
          <p:nvPr/>
        </p:nvPicPr>
        <p:blipFill>
          <a:blip r:embed="rId3"/>
          <a:stretch>
            <a:fillRect/>
          </a:stretch>
        </p:blipFill>
        <p:spPr>
          <a:xfrm>
            <a:off x="991800" y="2359959"/>
            <a:ext cx="8071518" cy="2584180"/>
          </a:xfrm>
          <a:prstGeom prst="rect">
            <a:avLst/>
          </a:prstGeom>
        </p:spPr>
      </p:pic>
    </p:spTree>
    <p:extLst>
      <p:ext uri="{BB962C8B-B14F-4D97-AF65-F5344CB8AC3E}">
        <p14:creationId xmlns:p14="http://schemas.microsoft.com/office/powerpoint/2010/main" val="3764807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2"/>
          <p:cNvSpPr txBox="1">
            <a:spLocks noGrp="1"/>
          </p:cNvSpPr>
          <p:nvPr>
            <p:ph type="title"/>
          </p:nvPr>
        </p:nvSpPr>
        <p:spPr>
          <a:xfrm>
            <a:off x="991800" y="332150"/>
            <a:ext cx="7160400" cy="47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DNS Packet Creation</a:t>
            </a:r>
            <a:endParaRPr dirty="0"/>
          </a:p>
        </p:txBody>
      </p:sp>
      <p:sp>
        <p:nvSpPr>
          <p:cNvPr id="167" name="Google Shape;167;p32"/>
          <p:cNvSpPr txBox="1">
            <a:spLocks noGrp="1"/>
          </p:cNvSpPr>
          <p:nvPr>
            <p:ph type="body" idx="1"/>
          </p:nvPr>
        </p:nvSpPr>
        <p:spPr>
          <a:xfrm>
            <a:off x="991800" y="887925"/>
            <a:ext cx="7219950" cy="3336412"/>
          </a:xfrm>
          <a:prstGeom prst="rect">
            <a:avLst/>
          </a:prstGeom>
        </p:spPr>
        <p:txBody>
          <a:bodyPr spcFirstLastPara="1" wrap="square" lIns="91425" tIns="91425" rIns="91425" bIns="91425" anchor="t" anchorCtr="0">
            <a:noAutofit/>
          </a:bodyPr>
          <a:lstStyle/>
          <a:p>
            <a:pPr marL="285750" indent="-285750">
              <a:lnSpc>
                <a:spcPct val="100000"/>
              </a:lnSpc>
            </a:pPr>
            <a:r>
              <a:rPr lang="en-US" sz="1300" dirty="0">
                <a:latin typeface="Oswald"/>
                <a:ea typeface="Oswald"/>
                <a:cs typeface="Oswald"/>
                <a:sym typeface="Oswald"/>
              </a:rPr>
              <a:t>Input</a:t>
            </a:r>
          </a:p>
          <a:p>
            <a:pPr marL="742950" lvl="1" indent="-285750">
              <a:lnSpc>
                <a:spcPct val="100000"/>
              </a:lnSpc>
            </a:pPr>
            <a:r>
              <a:rPr lang="en-US" sz="1300" dirty="0">
                <a:latin typeface="Oswald"/>
                <a:ea typeface="Oswald"/>
                <a:cs typeface="Oswald"/>
                <a:sym typeface="Oswald"/>
              </a:rPr>
              <a:t>Packet Information specific to DNS Packets. </a:t>
            </a:r>
          </a:p>
          <a:p>
            <a:pPr marL="285750" indent="-285750">
              <a:lnSpc>
                <a:spcPct val="100000"/>
              </a:lnSpc>
            </a:pPr>
            <a:r>
              <a:rPr lang="en-US" sz="1300" dirty="0">
                <a:latin typeface="Oswald"/>
                <a:ea typeface="Oswald"/>
                <a:cs typeface="Oswald"/>
                <a:sym typeface="Oswald"/>
              </a:rPr>
              <a:t>Output</a:t>
            </a:r>
          </a:p>
          <a:p>
            <a:pPr marL="742950" lvl="1" indent="-285750">
              <a:lnSpc>
                <a:spcPct val="100000"/>
              </a:lnSpc>
            </a:pPr>
            <a:r>
              <a:rPr lang="en-US" sz="1300" dirty="0">
                <a:latin typeface="Oswald"/>
                <a:ea typeface="Oswald"/>
                <a:cs typeface="Oswald"/>
                <a:sym typeface="Oswald"/>
              </a:rPr>
              <a:t>DNS Packet</a:t>
            </a:r>
          </a:p>
        </p:txBody>
      </p:sp>
      <p:pic>
        <p:nvPicPr>
          <p:cNvPr id="6" name="Picture 5">
            <a:extLst>
              <a:ext uri="{FF2B5EF4-FFF2-40B4-BE49-F238E27FC236}">
                <a16:creationId xmlns:a16="http://schemas.microsoft.com/office/drawing/2014/main" id="{5234F75D-794E-D5FB-F566-1F8744F1F5F3}"/>
              </a:ext>
            </a:extLst>
          </p:cNvPr>
          <p:cNvPicPr>
            <a:picLocks noChangeAspect="1"/>
          </p:cNvPicPr>
          <p:nvPr/>
        </p:nvPicPr>
        <p:blipFill>
          <a:blip r:embed="rId3"/>
          <a:stretch>
            <a:fillRect/>
          </a:stretch>
        </p:blipFill>
        <p:spPr>
          <a:xfrm>
            <a:off x="1069040" y="2571750"/>
            <a:ext cx="7561181" cy="1744281"/>
          </a:xfrm>
          <a:prstGeom prst="rect">
            <a:avLst/>
          </a:prstGeom>
        </p:spPr>
      </p:pic>
    </p:spTree>
    <p:extLst>
      <p:ext uri="{BB962C8B-B14F-4D97-AF65-F5344CB8AC3E}">
        <p14:creationId xmlns:p14="http://schemas.microsoft.com/office/powerpoint/2010/main" val="2933345953"/>
      </p:ext>
    </p:extLst>
  </p:cSld>
  <p:clrMapOvr>
    <a:masterClrMapping/>
  </p:clrMapOvr>
</p:sld>
</file>

<file path=ppt/theme/theme1.xml><?xml version="1.0" encoding="utf-8"?>
<a:theme xmlns:a="http://schemas.openxmlformats.org/drawingml/2006/main" name="Public Hospital by Slidesgo">
  <a:themeElements>
    <a:clrScheme name="Simple Light">
      <a:dk1>
        <a:srgbClr val="434343"/>
      </a:dk1>
      <a:lt1>
        <a:srgbClr val="FFFFFF"/>
      </a:lt1>
      <a:dk2>
        <a:srgbClr val="595959"/>
      </a:dk2>
      <a:lt2>
        <a:srgbClr val="EEEEEE"/>
      </a:lt2>
      <a:accent1>
        <a:srgbClr val="44C5C8"/>
      </a:accent1>
      <a:accent2>
        <a:srgbClr val="67D1D3"/>
      </a:accent2>
      <a:accent3>
        <a:srgbClr val="8DDCDE"/>
      </a:accent3>
      <a:accent4>
        <a:srgbClr val="BAEAEA"/>
      </a:accent4>
      <a:accent5>
        <a:srgbClr val="C8EEF0"/>
      </a:accent5>
      <a:accent6>
        <a:srgbClr val="EBF9F9"/>
      </a:accent6>
      <a:hlink>
        <a:srgbClr val="44C5C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TotalTime>
  <Words>405</Words>
  <Application>Microsoft Office PowerPoint</Application>
  <PresentationFormat>On-screen Show (16:9)</PresentationFormat>
  <Paragraphs>70</Paragraphs>
  <Slides>26</Slides>
  <Notes>26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Oswald</vt:lpstr>
      <vt:lpstr>Oswald Medium</vt:lpstr>
      <vt:lpstr>Arial</vt:lpstr>
      <vt:lpstr>Open Sans</vt:lpstr>
      <vt:lpstr>Public Hospital by Slidesgo</vt:lpstr>
      <vt:lpstr>Automatic Network Packet Generation Interface</vt:lpstr>
      <vt:lpstr>CONTENTS </vt:lpstr>
      <vt:lpstr>Folder Structure </vt:lpstr>
      <vt:lpstr>Network Package with Scapy</vt:lpstr>
      <vt:lpstr>Packet Generator</vt:lpstr>
      <vt:lpstr>Packet Creator</vt:lpstr>
      <vt:lpstr>ARP Packet Creation</vt:lpstr>
      <vt:lpstr>IP Packet Creation</vt:lpstr>
      <vt:lpstr>DNS Packet Creation</vt:lpstr>
      <vt:lpstr>Packet Sending</vt:lpstr>
      <vt:lpstr>Send Packet</vt:lpstr>
      <vt:lpstr>Check Packet and Assign Send Method</vt:lpstr>
      <vt:lpstr>Check Packet and Assign Send Method</vt:lpstr>
      <vt:lpstr>TCP Handshake</vt:lpstr>
      <vt:lpstr>Exporting Packet Generation Results</vt:lpstr>
      <vt:lpstr>Export To Wireshark</vt:lpstr>
      <vt:lpstr>Creating a PCAP File From Results</vt:lpstr>
      <vt:lpstr>Testing with Github</vt:lpstr>
      <vt:lpstr>Test.yml for Github Actions</vt:lpstr>
      <vt:lpstr>Example Test Case</vt:lpstr>
      <vt:lpstr>Output on Github</vt:lpstr>
      <vt:lpstr>Demo</vt:lpstr>
      <vt:lpstr>PowerPoint Presentation</vt:lpstr>
      <vt:lpstr>Conclusion</vt:lpstr>
      <vt:lpstr>Conclusion</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Support</dc:title>
  <dc:creator>Seth Heinzman</dc:creator>
  <cp:lastModifiedBy>Seth Heinzman</cp:lastModifiedBy>
  <cp:revision>3</cp:revision>
  <cp:lastPrinted>2023-04-25T00:37:56Z</cp:lastPrinted>
  <dcterms:modified xsi:type="dcterms:W3CDTF">2023-04-25T04:53:18Z</dcterms:modified>
</cp:coreProperties>
</file>